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1" r:id="rId4"/>
    <p:sldId id="350" r:id="rId5"/>
    <p:sldId id="403" r:id="rId6"/>
    <p:sldId id="402" r:id="rId7"/>
    <p:sldId id="404" r:id="rId8"/>
    <p:sldId id="264" r:id="rId9"/>
    <p:sldId id="405" r:id="rId10"/>
    <p:sldId id="269" r:id="rId11"/>
    <p:sldId id="400" r:id="rId12"/>
    <p:sldId id="401" r:id="rId13"/>
    <p:sldId id="268" r:id="rId14"/>
    <p:sldId id="378" r:id="rId15"/>
    <p:sldId id="272" r:id="rId16"/>
    <p:sldId id="353" r:id="rId17"/>
    <p:sldId id="351" r:id="rId18"/>
    <p:sldId id="354" r:id="rId19"/>
    <p:sldId id="273" r:id="rId20"/>
    <p:sldId id="275" r:id="rId21"/>
    <p:sldId id="386" r:id="rId22"/>
    <p:sldId id="387" r:id="rId23"/>
    <p:sldId id="396" r:id="rId24"/>
    <p:sldId id="389" r:id="rId25"/>
    <p:sldId id="408" r:id="rId26"/>
    <p:sldId id="390" r:id="rId27"/>
    <p:sldId id="391" r:id="rId28"/>
    <p:sldId id="398" r:id="rId29"/>
    <p:sldId id="397" r:id="rId30"/>
    <p:sldId id="392" r:id="rId31"/>
    <p:sldId id="399" r:id="rId32"/>
    <p:sldId id="388" r:id="rId33"/>
    <p:sldId id="280" r:id="rId34"/>
    <p:sldId id="356" r:id="rId35"/>
    <p:sldId id="348" r:id="rId36"/>
    <p:sldId id="281" r:id="rId37"/>
    <p:sldId id="384" r:id="rId38"/>
    <p:sldId id="323" r:id="rId39"/>
    <p:sldId id="381" r:id="rId40"/>
    <p:sldId id="283" r:id="rId41"/>
    <p:sldId id="284" r:id="rId42"/>
    <p:sldId id="379" r:id="rId43"/>
    <p:sldId id="383" r:id="rId44"/>
    <p:sldId id="380" r:id="rId45"/>
    <p:sldId id="382" r:id="rId46"/>
    <p:sldId id="288" r:id="rId47"/>
    <p:sldId id="357" r:id="rId48"/>
    <p:sldId id="358" r:id="rId49"/>
    <p:sldId id="385" r:id="rId50"/>
    <p:sldId id="298" r:id="rId51"/>
    <p:sldId id="359" r:id="rId52"/>
    <p:sldId id="406" r:id="rId53"/>
    <p:sldId id="296" r:id="rId54"/>
    <p:sldId id="407" r:id="rId55"/>
    <p:sldId id="295" r:id="rId56"/>
    <p:sldId id="362" r:id="rId57"/>
    <p:sldId id="395" r:id="rId58"/>
    <p:sldId id="394" r:id="rId59"/>
    <p:sldId id="293" r:id="rId60"/>
    <p:sldId id="409" r:id="rId61"/>
    <p:sldId id="410" r:id="rId62"/>
    <p:sldId id="411" r:id="rId63"/>
    <p:sldId id="343" r:id="rId64"/>
    <p:sldId id="393" r:id="rId65"/>
    <p:sldId id="292" r:id="rId66"/>
    <p:sldId id="377" r:id="rId67"/>
    <p:sldId id="329" r:id="rId68"/>
    <p:sldId id="371" r:id="rId69"/>
    <p:sldId id="372" r:id="rId70"/>
    <p:sldId id="370" r:id="rId71"/>
    <p:sldId id="376" r:id="rId72"/>
    <p:sldId id="373" r:id="rId73"/>
    <p:sldId id="374" r:id="rId74"/>
    <p:sldId id="375" r:id="rId75"/>
    <p:sldId id="312" r:id="rId76"/>
    <p:sldId id="364" r:id="rId77"/>
    <p:sldId id="363" r:id="rId78"/>
    <p:sldId id="368" r:id="rId79"/>
    <p:sldId id="366" r:id="rId80"/>
    <p:sldId id="365" r:id="rId81"/>
    <p:sldId id="367" r:id="rId82"/>
    <p:sldId id="369" r:id="rId83"/>
    <p:sldId id="303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0" autoAdjust="0"/>
    <p:restoredTop sz="94660"/>
  </p:normalViewPr>
  <p:slideViewPr>
    <p:cSldViewPr>
      <p:cViewPr>
        <p:scale>
          <a:sx n="100" d="100"/>
          <a:sy n="100" d="100"/>
        </p:scale>
        <p:origin x="-390" y="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89817-12C5-4D42-A62C-5351B8AF278F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55FC8-BCE2-4BE3-A268-B64578DD7681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15882-C2AB-445A-9729-E8F35BD6938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12553-EFEB-4C73-87EC-915FA0D5F48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7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1B049-A877-4042-BEAD-FEAFA238B40E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A7CC7-2696-4545-AEB7-8EBDA87E0314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73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03C19-33C8-425C-AC91-9D631BECF5DD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9376D-4F2D-492A-B3F6-5065EE624D1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05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87560-8E89-466F-9F21-3BA3B4F0655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846B-6FA4-477A-B375-EBEB7BD9591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73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36502-5D88-4771-A675-EF32CBE1382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1E8BA-BBBA-47D4-B8FA-690C6913A1C3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849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6A8A6-B438-4CB0-9452-BCC716AA02B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F4696-ABE6-4962-B5F1-2556B745F97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16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99EE2-7660-4B25-8930-7B3842B9205C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81AC4-3757-48EE-B509-33A9038EC08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6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black"/>
              </a:solidFill>
              <a:ea typeface="MS Gothic" charset="-128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black"/>
              </a:solidFill>
              <a:ea typeface="MS Gothic" charset="-128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94305-1CED-4356-A32F-F717321A41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00278-8129-454C-948A-1FF45D6999C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1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98644-202E-47C0-B595-E02A0D373637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4CBE-4ACA-43F8-ADA4-F3F01B04D29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45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4EA5C-A7E3-4907-9F0C-513737810185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08383-E215-4548-9F7A-087FBC9D75C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80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08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6E2C-62C3-44F1-B0A7-FD7D07F01CC7}" type="datetimeFigureOut">
              <a:rPr lang="ru-RU" smtClean="0"/>
              <a:pPr/>
              <a:t>30.09.2020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black"/>
              </a:solidFill>
              <a:ea typeface="MS Gothic" charset="-128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prstClr val="black"/>
              </a:solidFill>
              <a:ea typeface="MS Gothic" charset="-128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2872DB56-970E-4483-A0D4-2A736560AE89}" type="datetimeFigureOut">
              <a:rPr lang="en-US">
                <a:solidFill>
                  <a:srgbClr val="04617B">
                    <a:shade val="90000"/>
                  </a:srgbClr>
                </a:solidFill>
                <a:latin typeface="Arial" charset="0"/>
                <a:ea typeface="MS Gothic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9/30/2020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ea typeface="MS Gothic" charset="-128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Arial" charset="0"/>
              <a:ea typeface="MS Gothic" charset="-128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cs typeface="+mn-cs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FA760E45-3D37-4EDC-A173-E0D413F23BB9}" type="slidenum">
              <a:rPr lang="en-US">
                <a:solidFill>
                  <a:srgbClr val="04617B">
                    <a:shade val="90000"/>
                  </a:srgbClr>
                </a:solidFill>
                <a:latin typeface="Arial" charset="0"/>
                <a:ea typeface="MS Gothic" charset="-128"/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Arial" charset="0"/>
              <a:ea typeface="MS Gothic" charset="-128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prstClr val="white"/>
                </a:solidFill>
                <a:latin typeface="Arial" charset="0"/>
                <a:ea typeface="MS Gothic" charset="-128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solidFill>
                  <a:prstClr val="white"/>
                </a:solidFill>
                <a:latin typeface="Arial" charset="0"/>
                <a:ea typeface="MS Gothic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763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s66sar.schoolrm.r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94996" y="908720"/>
            <a:ext cx="397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Портфолио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690336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err="1" smtClean="0">
                <a:solidFill>
                  <a:schemeClr val="accent1"/>
                </a:solidFill>
                <a:latin typeface="Bookman Old Style" pitchFamily="18" charset="0"/>
              </a:rPr>
              <a:t>Шнякиной</a:t>
            </a:r>
            <a:endParaRPr lang="ru-RU" sz="2000" b="1" i="1" dirty="0">
              <a:solidFill>
                <a:schemeClr val="accent1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000" b="1" i="1" dirty="0" smtClean="0">
                <a:solidFill>
                  <a:schemeClr val="accent1"/>
                </a:solidFill>
                <a:latin typeface="Bookman Old Style" pitchFamily="18" charset="0"/>
              </a:rPr>
              <a:t>Натальи Ивановны</a:t>
            </a: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/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воспитателя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МДОУ «Детский сад № 66»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г.о.Саранск</a:t>
            </a:r>
            <a:endParaRPr lang="ru-RU" sz="2000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Notebook\Desktop\МЫ\IMG_20180716_185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7"/>
            <a:ext cx="3096344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908720"/>
            <a:ext cx="4655418" cy="4233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61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157327" cy="6669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2312"/>
            <a:ext cx="3719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4314" y="2492896"/>
            <a:ext cx="2995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Наставничество.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3423"/>
            <a:ext cx="4377705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1998"/>
            <a:ext cx="3764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4762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4139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аталья Шнякина. Воспитателям детских садов, школьным учителям и педагогам - Маам.ру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7920880" cy="56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35" y="0"/>
            <a:ext cx="455896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10445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37" y="-1"/>
            <a:ext cx="9155924" cy="6858001"/>
          </a:xfrm>
          <a:prstGeom prst="rect">
            <a:avLst/>
          </a:prstGeom>
          <a:noFill/>
        </p:spPr>
      </p:pic>
      <p:pic>
        <p:nvPicPr>
          <p:cNvPr id="3074" name="Picture 2" descr="E:\Мои документы\сборн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37" y="260276"/>
            <a:ext cx="3608859" cy="460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707904" y="774348"/>
            <a:ext cx="54360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Сборник материалов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Межрегиональной научно-практической конференции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297568"/>
            <a:ext cx="2744470" cy="5443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0" y="1322348"/>
            <a:ext cx="2618700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44824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7920880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29.04.1987г.</a:t>
            </a:r>
            <a:endParaRPr lang="ru-RU" altLang="ru-RU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 smtClean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высшее.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   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Государственное образовательное учреждение высшего профессионального  образования «Мордовский государственный  педагогический  институт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им.М.Е.Евсевьева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»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   ДИПЛОМ     ВСГ 4588550 от 30 июня 2010года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Квалификация по диплому: 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Учитель родного языка, литературы и учитель русского языка и литературы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.</a:t>
            </a:r>
            <a:endParaRPr lang="ru-RU" altLang="ru-RU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Специальность, диплом: </a:t>
            </a:r>
            <a:r>
              <a:rPr lang="ru-RU" altLang="ru-RU" i="1" u="sng" dirty="0" smtClean="0">
                <a:solidFill>
                  <a:srgbClr val="0070C0"/>
                </a:solidFill>
                <a:latin typeface="Times New Roman" pitchFamily="18" charset="0"/>
              </a:rPr>
              <a:t>«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Родной язык и литература» с дополнительной специальностью «Русский язык и литература»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Стаж педагогической работы (по специальности):     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9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 лет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Общий трудовой стаж:  </a:t>
            </a:r>
            <a:r>
              <a:rPr lang="ru-RU" altLang="ru-RU" b="1" i="1" u="sng" dirty="0" smtClean="0">
                <a:solidFill>
                  <a:srgbClr val="0070C0"/>
                </a:solidFill>
                <a:latin typeface="Times New Roman" pitchFamily="18" charset="0"/>
              </a:rPr>
              <a:t>10 лет</a:t>
            </a:r>
            <a:endParaRPr lang="ru-RU" altLang="ru-RU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первая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01 июня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2015</a:t>
            </a:r>
            <a:endParaRPr lang="ru-RU" altLang="ru-RU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 smtClean="0">
                <a:solidFill>
                  <a:srgbClr val="FF0000"/>
                </a:solidFill>
                <a:latin typeface="Times New Roman" pitchFamily="18" charset="0"/>
              </a:rPr>
              <a:t>Звание:</a:t>
            </a:r>
            <a:r>
              <a:rPr lang="ru-RU" altLang="ru-RU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</a:rPr>
              <a:t>не имею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" y="-26665"/>
            <a:ext cx="4363183" cy="66967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115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" y="0"/>
            <a:ext cx="485078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20" y="0"/>
            <a:ext cx="4285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6" y="0"/>
            <a:ext cx="4880967" cy="35010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08" y="3501008"/>
            <a:ext cx="558011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97869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108" y="-9525"/>
            <a:ext cx="4090283" cy="66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-99392"/>
            <a:ext cx="4359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6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" y="0"/>
            <a:ext cx="478172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83" y="0"/>
            <a:ext cx="4384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0648"/>
            <a:ext cx="4808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" y="-33486"/>
            <a:ext cx="457015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9" y="-35768"/>
            <a:ext cx="4770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32"/>
            <a:ext cx="4722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33933"/>
            <a:ext cx="4638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01382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4762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" y="-19050"/>
            <a:ext cx="48682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350" y="0"/>
            <a:ext cx="3875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" y="0"/>
            <a:ext cx="489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513492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92696"/>
            <a:ext cx="412166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2204864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513280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624"/>
            <a:ext cx="4217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72706" name="Picture 2" descr="E:\Мои документы\МОЯ\выписка из прика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3885896" cy="51811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" y="0"/>
            <a:ext cx="905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2050" name="Picture 2" descr="E:\Мои документы\серт1.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492896"/>
            <a:ext cx="6021623" cy="42484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" y="-45386"/>
            <a:ext cx="3419872" cy="507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"/>
            <a:ext cx="4635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-372"/>
            <a:ext cx="396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074" name="Picture 2" descr="E:\Мои документы\2017.2.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20888"/>
            <a:ext cx="5498911" cy="40007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13" y="0"/>
            <a:ext cx="3684009" cy="540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6060" y="1062637"/>
            <a:ext cx="47326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1"/>
            <a:ext cx="29878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7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17" y="0"/>
            <a:ext cx="4232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9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384" y="1111886"/>
            <a:ext cx="456636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71800" cy="440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8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5697" y="1"/>
            <a:ext cx="4333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0486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endParaRPr lang="ru-RU" altLang="ru-RU" sz="2000" b="1" kern="0" dirty="0" smtClean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algn="ctr">
              <a:buFont typeface="Times New Roman" pitchFamily="16" charset="0"/>
              <a:buNone/>
              <a:defRPr/>
            </a:pPr>
            <a:r>
              <a:rPr lang="ru-RU" altLang="ru-RU" sz="2000" b="1" kern="0" dirty="0" smtClean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мастер-классов, мероприятий.</a:t>
            </a:r>
            <a:endParaRPr lang="ru-RU" sz="2000" dirty="0">
              <a:solidFill>
                <a:srgbClr val="C00000"/>
              </a:solidFill>
              <a:ea typeface="MS 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27" y="0"/>
            <a:ext cx="5143500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" y="-4192"/>
            <a:ext cx="4648547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546" y="0"/>
            <a:ext cx="4495453" cy="654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10" y="-171400"/>
            <a:ext cx="5216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2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916832"/>
            <a:ext cx="5382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79" y="-22473"/>
            <a:ext cx="4702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536504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0"/>
            <a:ext cx="3849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29716"/>
            <a:ext cx="463402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333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27687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37" y="0"/>
            <a:ext cx="4848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23" y="0"/>
            <a:ext cx="3947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41277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2"/>
            <a:ext cx="503367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178" y="35024"/>
            <a:ext cx="4002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" y="0"/>
            <a:ext cx="49960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-99392"/>
            <a:ext cx="416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529" y="24011"/>
            <a:ext cx="485947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" y="-6475"/>
            <a:ext cx="4562847" cy="688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43841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                                      форме (педагогическое просвещение родителей);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171400"/>
            <a:ext cx="469044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50" y="-135582"/>
            <a:ext cx="382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13995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0"/>
            <a:ext cx="4579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7346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856" y="-26665"/>
            <a:ext cx="3935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8640"/>
            <a:ext cx="4206875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4032448" cy="6926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Анкетирование родителей на тему: «Удовлетворенность качеством образовательных услуг и эмоционального благополучия детей в группе»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3" y="1196752"/>
            <a:ext cx="326063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23488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9" y="0"/>
            <a:ext cx="508348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816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34888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26" y="116632"/>
            <a:ext cx="506634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3074" name="Picture 2" descr="H:\ГР\дипломы Ш.А.Н\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4258638" cy="58468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5" name="Picture 3" descr="H:\ГР\дипломы Ш.А.Н\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762" y="548680"/>
            <a:ext cx="4333238" cy="594928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435114" cy="6264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18" y="116632"/>
            <a:ext cx="4601382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332" y="0"/>
            <a:ext cx="4655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464496" cy="56886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294" y="505755"/>
            <a:ext cx="4653540" cy="551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63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4721662"/>
            <a:ext cx="4968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http://ds66sar.schoolrm.ru</a:t>
            </a:r>
            <a:r>
              <a:rPr lang="ru-RU" altLang="ru-RU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altLang="ru-RU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2636912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Формирование знаний детей дошкольного возраста о традициях малой Родины посредством художественной литературы.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0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0"/>
            <a:ext cx="3960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7" y="5730"/>
            <a:ext cx="488887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678"/>
            <a:ext cx="4644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" y="-9128"/>
            <a:ext cx="491156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7" y="-9128"/>
            <a:ext cx="4312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04" y="0"/>
            <a:ext cx="486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501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педагога.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81" y="0"/>
            <a:ext cx="4726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19" y="0"/>
            <a:ext cx="414687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229" y="0"/>
            <a:ext cx="4597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248472" cy="674136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53650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8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478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40"/>
            <a:ext cx="4130372" cy="68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806489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6"/>
            <a:ext cx="435597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18306"/>
            <a:ext cx="4536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33" y="0"/>
            <a:ext cx="3967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88514" y="1628800"/>
            <a:ext cx="696697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3"/>
            <a:ext cx="4950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3330</TotalTime>
  <Words>379</Words>
  <Application>Microsoft Office PowerPoint</Application>
  <PresentationFormat>Экран (4:3)</PresentationFormat>
  <Paragraphs>74</Paragraphs>
  <Slides>82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82</vt:i4>
      </vt:variant>
    </vt:vector>
  </HeadingPairs>
  <TitlesOfParts>
    <vt:vector size="84" baseType="lpstr">
      <vt:lpstr>Тема Office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Notebook</cp:lastModifiedBy>
  <cp:revision>310</cp:revision>
  <dcterms:created xsi:type="dcterms:W3CDTF">2019-09-06T06:55:01Z</dcterms:created>
  <dcterms:modified xsi:type="dcterms:W3CDTF">2020-09-30T10:36:51Z</dcterms:modified>
</cp:coreProperties>
</file>