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73" r:id="rId9"/>
    <p:sldId id="263" r:id="rId10"/>
    <p:sldId id="274" r:id="rId11"/>
    <p:sldId id="264" r:id="rId12"/>
    <p:sldId id="265" r:id="rId13"/>
    <p:sldId id="266" r:id="rId14"/>
    <p:sldId id="267" r:id="rId15"/>
    <p:sldId id="268" r:id="rId16"/>
    <p:sldId id="269" r:id="rId17"/>
    <p:sldId id="276" r:id="rId18"/>
    <p:sldId id="270" r:id="rId19"/>
    <p:sldId id="278" r:id="rId20"/>
    <p:sldId id="277" r:id="rId21"/>
    <p:sldId id="271" r:id="rId22"/>
    <p:sldId id="272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0" r:id="rId32"/>
    <p:sldId id="291" r:id="rId33"/>
    <p:sldId id="295" r:id="rId34"/>
    <p:sldId id="293" r:id="rId35"/>
    <p:sldId id="292" r:id="rId36"/>
    <p:sldId id="294" r:id="rId37"/>
    <p:sldId id="287" r:id="rId38"/>
    <p:sldId id="288" r:id="rId39"/>
    <p:sldId id="289" r:id="rId40"/>
    <p:sldId id="299" r:id="rId41"/>
    <p:sldId id="296" r:id="rId42"/>
    <p:sldId id="297" r:id="rId43"/>
    <p:sldId id="298" r:id="rId44"/>
    <p:sldId id="300" r:id="rId45"/>
    <p:sldId id="301" r:id="rId46"/>
    <p:sldId id="302" r:id="rId47"/>
    <p:sldId id="303" r:id="rId48"/>
    <p:sldId id="304" r:id="rId49"/>
    <p:sldId id="305" r:id="rId50"/>
    <p:sldId id="307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8" d="100"/>
          <a:sy n="118" d="100"/>
        </p:scale>
        <p:origin x="-276" y="19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7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0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97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23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167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1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97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07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70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669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96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CD97-C7F2-4867-B458-D315A9AE2093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38FAE-ADC6-499D-94DC-E52E908C4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1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8.jpeg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22.jpe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27.png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28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29.png"/><Relationship Id="rId4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openxmlformats.org/officeDocument/2006/relationships/image" Target="../media/image32.png"/><Relationship Id="rId4" Type="http://schemas.microsoft.com/office/2007/relationships/hdphoto" Target="../media/hdphoto2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37.jpeg"/><Relationship Id="rId4" Type="http://schemas.microsoft.com/office/2007/relationships/hdphoto" Target="../media/hdphoto27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39.jpeg"/><Relationship Id="rId4" Type="http://schemas.microsoft.com/office/2007/relationships/hdphoto" Target="../media/hdphoto2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3.wdp"/><Relationship Id="rId5" Type="http://schemas.openxmlformats.org/officeDocument/2006/relationships/image" Target="../media/image44.jpeg"/><Relationship Id="rId4" Type="http://schemas.microsoft.com/office/2007/relationships/hdphoto" Target="../media/hdphoto3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5.wdp"/><Relationship Id="rId5" Type="http://schemas.openxmlformats.org/officeDocument/2006/relationships/image" Target="../media/image46.png"/><Relationship Id="rId4" Type="http://schemas.microsoft.com/office/2007/relationships/hdphoto" Target="../media/hdphoto3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7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9.wdp"/><Relationship Id="rId5" Type="http://schemas.openxmlformats.org/officeDocument/2006/relationships/image" Target="../media/image57.jpeg"/><Relationship Id="rId4" Type="http://schemas.microsoft.com/office/2007/relationships/hdphoto" Target="../media/hdphoto3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2.wdp"/><Relationship Id="rId5" Type="http://schemas.openxmlformats.org/officeDocument/2006/relationships/image" Target="../media/image60.jpeg"/><Relationship Id="rId4" Type="http://schemas.microsoft.com/office/2007/relationships/hdphoto" Target="../media/hdphoto4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4.wdp"/><Relationship Id="rId5" Type="http://schemas.openxmlformats.org/officeDocument/2006/relationships/image" Target="../media/image62.jpeg"/><Relationship Id="rId4" Type="http://schemas.microsoft.com/office/2007/relationships/hdphoto" Target="../media/hdphoto4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66.jpeg"/><Relationship Id="rId4" Type="http://schemas.microsoft.com/office/2007/relationships/hdphoto" Target="../media/hdphoto4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9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1.wdp"/><Relationship Id="rId5" Type="http://schemas.openxmlformats.org/officeDocument/2006/relationships/image" Target="../media/image69.jpeg"/><Relationship Id="rId4" Type="http://schemas.microsoft.com/office/2007/relationships/hdphoto" Target="../media/hdphoto5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3.wdp"/><Relationship Id="rId5" Type="http://schemas.openxmlformats.org/officeDocument/2006/relationships/image" Target="../media/image71.jpeg"/><Relationship Id="rId4" Type="http://schemas.microsoft.com/office/2007/relationships/hdphoto" Target="../media/hdphoto5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4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6.wdp"/><Relationship Id="rId5" Type="http://schemas.openxmlformats.org/officeDocument/2006/relationships/image" Target="../media/image74.jpeg"/><Relationship Id="rId4" Type="http://schemas.microsoft.com/office/2007/relationships/hdphoto" Target="../media/hdphoto5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7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8.wdp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microsoft.com/office/2007/relationships/hdphoto" Target="../media/hdphoto59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1.wdp"/><Relationship Id="rId5" Type="http://schemas.openxmlformats.org/officeDocument/2006/relationships/image" Target="../media/image82.jpeg"/><Relationship Id="rId4" Type="http://schemas.microsoft.com/office/2007/relationships/hdphoto" Target="../media/hdphoto60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3.wdp"/><Relationship Id="rId5" Type="http://schemas.openxmlformats.org/officeDocument/2006/relationships/image" Target="../media/image84.jpeg"/><Relationship Id="rId4" Type="http://schemas.microsoft.com/office/2007/relationships/hdphoto" Target="../media/hdphoto62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5.wdp"/><Relationship Id="rId5" Type="http://schemas.openxmlformats.org/officeDocument/2006/relationships/image" Target="../media/image86.jpeg"/><Relationship Id="rId4" Type="http://schemas.microsoft.com/office/2007/relationships/hdphoto" Target="../media/hdphoto64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7.wdp"/><Relationship Id="rId5" Type="http://schemas.openxmlformats.org/officeDocument/2006/relationships/image" Target="../media/image88.jpeg"/><Relationship Id="rId4" Type="http://schemas.microsoft.com/office/2007/relationships/hdphoto" Target="../media/hdphoto6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5.jpe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atherineasquithgallery.com/uploads/posts/2021-02/1612744499_164-p-fon-zimnii-goluboi-so-snezhinkam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834549"/>
            <a:ext cx="9144000" cy="1655762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№127 комбинированного вида»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stvospital\Pictures\IMG_20220121_095950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37" y="2136299"/>
            <a:ext cx="5514722" cy="42725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32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зимний участок 11 группы\20220118_104723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61" r="12520"/>
          <a:stretch/>
        </p:blipFill>
        <p:spPr bwMode="auto">
          <a:xfrm>
            <a:off x="850900" y="381000"/>
            <a:ext cx="5003799" cy="6146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зимний участок 11 группы\20220118_104954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6" t="15646" r="25475"/>
          <a:stretch/>
        </p:blipFill>
        <p:spPr bwMode="auto">
          <a:xfrm>
            <a:off x="6350000" y="381000"/>
            <a:ext cx="5422900" cy="5942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037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«Лиса и заяц»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IMG-20220119-WA003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7" t="32052" r="27214" b="15550"/>
          <a:stretch/>
        </p:blipFill>
        <p:spPr bwMode="auto">
          <a:xfrm>
            <a:off x="2463800" y="1536700"/>
            <a:ext cx="7289799" cy="5176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104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IMG-20220119-WA0033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827" b="12620"/>
          <a:stretch/>
        </p:blipFill>
        <p:spPr bwMode="auto">
          <a:xfrm>
            <a:off x="504825" y="152400"/>
            <a:ext cx="4705350" cy="6276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IMG-20220119-WA004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0537"/>
            <a:ext cx="5016500" cy="62769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167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фото участок\DSC_0040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44" t="11569" r="23718" b="38301"/>
          <a:stretch/>
        </p:blipFill>
        <p:spPr bwMode="auto">
          <a:xfrm>
            <a:off x="6388100" y="349250"/>
            <a:ext cx="5524500" cy="3841750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IMG-20220119-WA004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7" t="8761" r="29327" b="20513"/>
          <a:stretch/>
        </p:blipFill>
        <p:spPr bwMode="auto">
          <a:xfrm>
            <a:off x="304801" y="2298700"/>
            <a:ext cx="5511799" cy="4111625"/>
          </a:xfrm>
          <a:prstGeom prst="rect">
            <a:avLst/>
          </a:prstGeom>
          <a:ln w="2286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374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910" y="-148828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«Снежный тоннель»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IMG-20220119-WA0053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4" t="10817" r="7692" b="23689"/>
          <a:stretch/>
        </p:blipFill>
        <p:spPr bwMode="auto">
          <a:xfrm>
            <a:off x="330200" y="1027906"/>
            <a:ext cx="5664200" cy="5684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Зимние постройки\URfi45tM0Ko.jpg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21274" b="17669"/>
          <a:stretch/>
        </p:blipFill>
        <p:spPr bwMode="auto">
          <a:xfrm>
            <a:off x="6391910" y="1027906"/>
            <a:ext cx="5596890" cy="5684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32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krot.info/uploads/posts/2020-01/1579633115_12-p-zimnie-foni-dlya-prezentatsii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2100" y="292100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«Снежный боулинг»</a:t>
            </a:r>
            <a:endParaRPr lang="ru-RU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E:\УЧАСТОК 1,2 группы\IMG_20220117_10425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39"/>
          <a:stretch/>
        </p:blipFill>
        <p:spPr bwMode="auto">
          <a:xfrm>
            <a:off x="7772401" y="1617663"/>
            <a:ext cx="4062548" cy="4861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УЧАСТОК 1,2 группы\IMG_20220118_110751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44"/>
          <a:stretch/>
        </p:blipFill>
        <p:spPr bwMode="auto">
          <a:xfrm>
            <a:off x="779419" y="1735229"/>
            <a:ext cx="6635931" cy="4743948"/>
          </a:xfrm>
          <a:prstGeom prst="rect">
            <a:avLst/>
          </a:prstGeom>
          <a:ln w="127000" cap="rnd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304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rot.info/uploads/posts/2020-01/1579633115_12-p-zimnie-foni-dlya-prezentatsii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УЧАСТОК 1,2 группы\IMG_20220115_16073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43"/>
          <a:stretch/>
        </p:blipFill>
        <p:spPr bwMode="auto">
          <a:xfrm>
            <a:off x="4621417" y="97564"/>
            <a:ext cx="2949166" cy="3473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УЧАСТОК 1,2 группы\IMG_20220118_111923_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62" r="11859"/>
          <a:stretch/>
        </p:blipFill>
        <p:spPr bwMode="auto">
          <a:xfrm>
            <a:off x="0" y="2691673"/>
            <a:ext cx="5227345" cy="4400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E:\УЧАСТОК 1,2 группы\IMG_20220118_112255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0" t="12179" r="25000" b="10043"/>
          <a:stretch/>
        </p:blipFill>
        <p:spPr bwMode="auto">
          <a:xfrm>
            <a:off x="7319768" y="2691673"/>
            <a:ext cx="4788627" cy="426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39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krot.info/uploads/posts/2020-01/1579633115_12-p-zimnie-foni-dlya-prezentatsii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</a:t>
            </a:r>
            <a:r>
              <a:rPr lang="ru-RU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Заюшкина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избушка»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E:\УЧАСТОК 1,2 группы\IMG_20220119_13592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22836" r="1924" b="27044"/>
          <a:stretch/>
        </p:blipFill>
        <p:spPr bwMode="auto">
          <a:xfrm>
            <a:off x="6096000" y="1690688"/>
            <a:ext cx="5907133" cy="4864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УЧАСТОК 1,2 группы\IMG_20220119_140009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44" b="10469"/>
          <a:stretch/>
        </p:blipFill>
        <p:spPr bwMode="auto">
          <a:xfrm>
            <a:off x="448424" y="2308134"/>
            <a:ext cx="5647576" cy="302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82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rot.info/uploads/posts/2020-01/1579633115_12-p-zimnie-foni-dlya-prezentatsii-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УЧАСТОК 1,2 группы\IMG_20220115_16071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25855"/>
          <a:stretch/>
        </p:blipFill>
        <p:spPr bwMode="auto">
          <a:xfrm>
            <a:off x="165100" y="355601"/>
            <a:ext cx="5575299" cy="40004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УЧАСТОК 1,2 группы\IMG_20220115_1608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98" b="13249"/>
          <a:stretch/>
        </p:blipFill>
        <p:spPr bwMode="auto">
          <a:xfrm>
            <a:off x="6210299" y="2514600"/>
            <a:ext cx="5816599" cy="416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208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867" y="55245"/>
            <a:ext cx="10515600" cy="1325563"/>
          </a:xfrm>
        </p:spPr>
        <p:txBody>
          <a:bodyPr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«Теремок» </a:t>
            </a:r>
          </a:p>
        </p:txBody>
      </p:sp>
      <p:pic>
        <p:nvPicPr>
          <p:cNvPr id="5" name="Рисунок 4" descr="E:\Зимние постройки\20220117_135815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36700"/>
            <a:ext cx="5159533" cy="4094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E:\Зимние постройки\20220117_140246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181"/>
          <a:stretch/>
        </p:blipFill>
        <p:spPr bwMode="auto">
          <a:xfrm>
            <a:off x="6210300" y="2095500"/>
            <a:ext cx="5451474" cy="41421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688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497" y="1244600"/>
            <a:ext cx="6172200" cy="472836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сохраняется многолетняя традиция превращать территорию детского сада в снежную сказку с различными постройками и оборудованием для игр детей.</a:t>
            </a:r>
          </a:p>
        </p:txBody>
      </p:sp>
      <p:pic>
        <p:nvPicPr>
          <p:cNvPr id="5" name="Рисунок 4" descr="E:\IMG-20220119-WA004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/>
          <a:stretch/>
        </p:blipFill>
        <p:spPr bwMode="auto">
          <a:xfrm>
            <a:off x="6757194" y="455216"/>
            <a:ext cx="4024312" cy="5972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083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E:\Зимние постройки\20220117_13594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48852"/>
            <a:ext cx="6283325" cy="4455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E:\Зимние постройки\20220117_135826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727"/>
          <a:stretch/>
        </p:blipFill>
        <p:spPr bwMode="auto">
          <a:xfrm>
            <a:off x="5845971" y="104218"/>
            <a:ext cx="6262686" cy="3981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411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Зимние постройки\IMG-be32972d0ce7adba5acfbd86c1d14553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/>
          <a:stretch/>
        </p:blipFill>
        <p:spPr bwMode="auto">
          <a:xfrm>
            <a:off x="482600" y="520700"/>
            <a:ext cx="6718300" cy="4911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Зимние постройки\IMG-a0c152fb1007d04cd0c78bb799fcb374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725" y="3321050"/>
            <a:ext cx="5962650" cy="3009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451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Зимние постройки\IMG-c3cef5170584462de104411020974f54-V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979"/>
          <a:stretch/>
        </p:blipFill>
        <p:spPr bwMode="auto">
          <a:xfrm>
            <a:off x="1917700" y="1574800"/>
            <a:ext cx="8297863" cy="5115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08831" y="124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«Весёлая горка»</a:t>
            </a:r>
            <a:endParaRPr lang="ru-RU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5425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«По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щучьему велению»</a:t>
            </a:r>
          </a:p>
        </p:txBody>
      </p:sp>
      <p:pic>
        <p:nvPicPr>
          <p:cNvPr id="5" name="Рисунок 4" descr="E:\14гр.Зимние фантазии\IMG_20220118_124956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31"/>
          <a:stretch/>
        </p:blipFill>
        <p:spPr bwMode="auto">
          <a:xfrm>
            <a:off x="892175" y="1938337"/>
            <a:ext cx="5203825" cy="27273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14гр.Зимние фантазии\IMG_20220118_125200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7" y="4000500"/>
            <a:ext cx="5940425" cy="2743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96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14гр.Зимние фантазии\IMG_20220118_125036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59" r="14009"/>
          <a:stretch/>
        </p:blipFill>
        <p:spPr bwMode="auto">
          <a:xfrm>
            <a:off x="5721350" y="2781300"/>
            <a:ext cx="6426200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14гр.Зимние фантазии\IMG_20220118_13380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44"/>
          <a:stretch/>
        </p:blipFill>
        <p:spPr bwMode="auto">
          <a:xfrm>
            <a:off x="0" y="1"/>
            <a:ext cx="5854700" cy="3695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6370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 descr="E:\14гр.Зимние фантазии\IMG_20220118_140641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6"/>
          <a:stretch/>
        </p:blipFill>
        <p:spPr bwMode="auto">
          <a:xfrm>
            <a:off x="254000" y="2805747"/>
            <a:ext cx="6388201" cy="38744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14гр.Зимние фантазии\IMG_20220118_13563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3" t="13295"/>
          <a:stretch/>
        </p:blipFill>
        <p:spPr bwMode="auto">
          <a:xfrm>
            <a:off x="5437239" y="157320"/>
            <a:ext cx="6456362" cy="38744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130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14гр.Зимние фантазии\IMG_20220118_13553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8" b="-683"/>
          <a:stretch/>
        </p:blipFill>
        <p:spPr bwMode="auto">
          <a:xfrm>
            <a:off x="546099" y="386398"/>
            <a:ext cx="5549901" cy="4051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E:\14гр.Зимние фантазии\IMG_20220118_14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2095501"/>
            <a:ext cx="6407151" cy="45653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92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14гр.Зимние фантазии\IMG_20220118_14054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778" y="1413420"/>
            <a:ext cx="7554912" cy="50975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3172765" y="339491"/>
            <a:ext cx="58464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«Накорми щуку»</a:t>
            </a:r>
            <a:endParaRPr lang="ru-RU" sz="4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67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rot.mobi/uploads/posts/2020-01/1579633121_24-p-zimnie-foni-dlya-prezentatsii-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3037"/>
            <a:ext cx="10515600" cy="1325563"/>
          </a:xfrm>
        </p:spPr>
        <p:txBody>
          <a:bodyPr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«Заколдованная дорога»</a:t>
            </a:r>
          </a:p>
        </p:txBody>
      </p:sp>
      <p:pic>
        <p:nvPicPr>
          <p:cNvPr id="4" name="Рисунок 3" descr="E:\14гр.Зимние фантазии\IMG_20220118_1403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4"/>
          <a:stretch/>
        </p:blipFill>
        <p:spPr bwMode="auto">
          <a:xfrm>
            <a:off x="2013267" y="1498600"/>
            <a:ext cx="7880033" cy="51085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872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«Зимняя экологическая тропа»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метеостанция\20220119_14464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37" r="8026"/>
          <a:stretch/>
        </p:blipFill>
        <p:spPr bwMode="auto">
          <a:xfrm>
            <a:off x="2229644" y="1234439"/>
            <a:ext cx="7732712" cy="54714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5770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3300" y="990600"/>
            <a:ext cx="10426700" cy="54911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прогулок в зимний период на территории дошкольной организации, повышение двигательной активности и укрепление здоровья  воспитанников в условиях детского сада.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создание условий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-образовательной деятельности с детьми в зимний период;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двигательной активности детей дошкольного возраста на прогулочных участках в зимнее время;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формирование культуры здорового образа жизни у детей дошкольного возраста.</a:t>
            </a: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родителей воспитанников к совместной творческой  деятельности с детьми и педагогами.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86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4800" y="45153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«Метеостанция» </a:t>
            </a:r>
            <a:br>
              <a:rPr lang="ru-RU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/>
          </a:p>
        </p:txBody>
      </p:sp>
      <p:pic>
        <p:nvPicPr>
          <p:cNvPr id="6" name="Рисунок 5" descr="E:\метеостанция\20220119_15000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07" r="9767"/>
          <a:stretch/>
        </p:blipFill>
        <p:spPr bwMode="auto">
          <a:xfrm>
            <a:off x="2590006" y="1739900"/>
            <a:ext cx="6605587" cy="454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150" y="949325"/>
            <a:ext cx="115697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«Лесная </a:t>
            </a:r>
            <a:r>
              <a:rPr lang="ru-RU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газета» </a:t>
            </a:r>
            <a:br>
              <a:rPr lang="ru-RU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Медвежья берлога»    «Птичья столовая»       «Следы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снегу»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метеостанция\20220119_14591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82" r="16976"/>
          <a:stretch/>
        </p:blipFill>
        <p:spPr bwMode="auto">
          <a:xfrm>
            <a:off x="4406900" y="2959100"/>
            <a:ext cx="3686492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TVOSP~1\AppData\Local\Temp\7zO423ED251\IMG_20220126_09553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" t="18109" b="10577"/>
          <a:stretch/>
        </p:blipFill>
        <p:spPr bwMode="auto">
          <a:xfrm>
            <a:off x="495300" y="2604294"/>
            <a:ext cx="3416300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TVOSP~1\AppData\Local\Temp\7zOCD30F65E\IMG_20220126_094216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8895"/>
          <a:stretch/>
        </p:blipFill>
        <p:spPr bwMode="auto">
          <a:xfrm>
            <a:off x="8686800" y="2604294"/>
            <a:ext cx="3194050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51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«Метеостанция»</a:t>
            </a:r>
            <a:endParaRPr lang="ru-RU" dirty="0"/>
          </a:p>
        </p:txBody>
      </p:sp>
      <p:pic>
        <p:nvPicPr>
          <p:cNvPr id="4" name="Рисунок 3" descr="E:\метеостанция\20220119_14485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14561"/>
          <a:stretch/>
        </p:blipFill>
        <p:spPr bwMode="auto">
          <a:xfrm>
            <a:off x="5799137" y="2052636"/>
            <a:ext cx="6291263" cy="47347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метеостанция\20220119_144820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8" t="26767" r="7544"/>
          <a:stretch/>
        </p:blipFill>
        <p:spPr bwMode="auto">
          <a:xfrm>
            <a:off x="0" y="1475581"/>
            <a:ext cx="5689599" cy="4429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215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метеостанция\20220119_14532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2" y="2184400"/>
            <a:ext cx="5540375" cy="4178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E:\метеостанция\20220119_14504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40" r="5297"/>
          <a:stretch/>
        </p:blipFill>
        <p:spPr bwMode="auto">
          <a:xfrm>
            <a:off x="6108699" y="431800"/>
            <a:ext cx="5473701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588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5425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Медвежья берлога»</a:t>
            </a:r>
            <a:endParaRPr lang="ru-RU" u="sng" dirty="0"/>
          </a:p>
        </p:txBody>
      </p:sp>
      <p:pic>
        <p:nvPicPr>
          <p:cNvPr id="4" name="Рисунок 3" descr="C:\Users\STVOSP~1\AppData\Local\Temp\7zO423ED251\IMG_20220126_095532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3632200" y="1422400"/>
            <a:ext cx="4470400" cy="516890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515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0" y="288925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«Птичья столовая»</a:t>
            </a:r>
            <a:endParaRPr lang="ru-RU" dirty="0"/>
          </a:p>
        </p:txBody>
      </p:sp>
      <p:pic>
        <p:nvPicPr>
          <p:cNvPr id="6" name="Рисунок 5" descr="E:\метеостанция\20220119_145639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49"/>
          <a:stretch/>
        </p:blipFill>
        <p:spPr bwMode="auto">
          <a:xfrm>
            <a:off x="2209801" y="1457324"/>
            <a:ext cx="7565072" cy="49815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4914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8500" y="479425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«Следы на снегу»</a:t>
            </a:r>
            <a:b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/>
          </a:p>
        </p:txBody>
      </p:sp>
      <p:pic>
        <p:nvPicPr>
          <p:cNvPr id="4" name="Рисунок 3" descr="C:\Users\STVOSP~1\AppData\Local\Temp\7zOCD30F65E\IMG_20220126_094216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312" b="8895"/>
          <a:stretch/>
        </p:blipFill>
        <p:spPr bwMode="auto">
          <a:xfrm>
            <a:off x="3206750" y="1483519"/>
            <a:ext cx="5499100" cy="526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010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метеостанция\20220119_14485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14561"/>
          <a:stretch/>
        </p:blipFill>
        <p:spPr bwMode="auto">
          <a:xfrm>
            <a:off x="5214937" y="546101"/>
            <a:ext cx="6977063" cy="4998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метеостанция\20220119_145509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87" t="15706"/>
          <a:stretch/>
        </p:blipFill>
        <p:spPr bwMode="auto">
          <a:xfrm>
            <a:off x="986472" y="743742"/>
            <a:ext cx="4305719" cy="54575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12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b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C:\Users\stvospital\Pictures\IMG_20220121_10062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6" b="17242"/>
          <a:stretch/>
        </p:blipFill>
        <p:spPr bwMode="auto">
          <a:xfrm>
            <a:off x="3340100" y="1062752"/>
            <a:ext cx="5219700" cy="5585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594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4216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«Хоккей»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E:\УЧАСТОК 1,2 группы\IMG_20220119_101027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36" r="7051"/>
          <a:stretch/>
        </p:blipFill>
        <p:spPr bwMode="auto">
          <a:xfrm>
            <a:off x="6527800" y="3322439"/>
            <a:ext cx="5524500" cy="34575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УЧАСТОК 1,2 группы\IMG_20220119_101041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76" t="36691" b="11660"/>
          <a:stretch/>
        </p:blipFill>
        <p:spPr bwMode="auto">
          <a:xfrm>
            <a:off x="266700" y="1177925"/>
            <a:ext cx="6121400" cy="3523456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78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50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площадки построены в единой тематике-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мотивам сказок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 descr="E:\14гр.Зимние фантазии\IMG_20220118_13360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43" y="2565400"/>
            <a:ext cx="8393113" cy="44580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044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УЧАСТОК 1,2 группы\IMG_20220119_10101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2"/>
          <a:stretch/>
        </p:blipFill>
        <p:spPr bwMode="auto">
          <a:xfrm>
            <a:off x="302578" y="3594100"/>
            <a:ext cx="4866321" cy="30352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E:\УЧАСТОК 1,2 группы\IMG_20220119_100950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27009" r="5135"/>
          <a:stretch/>
        </p:blipFill>
        <p:spPr bwMode="auto">
          <a:xfrm>
            <a:off x="4114800" y="341314"/>
            <a:ext cx="7588250" cy="4950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4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1986" y="2103437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«Катание на лыжах»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E:\УЧАСТОК 1,2 группы\IMG_20220119_10211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35" t="33875" r="15397" b="18038"/>
          <a:stretch/>
        </p:blipFill>
        <p:spPr bwMode="auto">
          <a:xfrm>
            <a:off x="873124" y="887185"/>
            <a:ext cx="4664075" cy="5276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01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2/1612799889_36-p-nezhnii-goluboi-novogodnii-fon-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спортивные развлечения»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stvospital\Pictures\IMG_20220121_09494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9" b="28319"/>
          <a:stretch/>
        </p:blipFill>
        <p:spPr bwMode="auto">
          <a:xfrm>
            <a:off x="6096000" y="1690688"/>
            <a:ext cx="5344160" cy="4855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tvospital\Pictures\IMG_20220121_095950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84" y="1566794"/>
            <a:ext cx="3928790" cy="5102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255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s://phonoteka.org/uploads/posts/2021-04/1618606193_22-phonoteka_org-p-zimnii-fon-dlya-prezentatsii-prozrachn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54152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«Работа с родителями»</a:t>
            </a:r>
            <a:endParaRPr lang="ru-RU" sz="4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E:\СНЕЖНЫЕ ПОСТРОЙКИ\IMG_20220116_13412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46" r="9549"/>
          <a:stretch/>
        </p:blipFill>
        <p:spPr bwMode="auto">
          <a:xfrm>
            <a:off x="2042636" y="190500"/>
            <a:ext cx="8106727" cy="53774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37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honoteka.org/uploads/posts/2021-04/1618606193_22-phonoteka_org-p-zimnii-fon-dlya-prezentatsii-prozrachn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зимний участок 11 группы\20220116_13110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8" t="21215"/>
          <a:stretch/>
        </p:blipFill>
        <p:spPr bwMode="auto">
          <a:xfrm>
            <a:off x="268287" y="241300"/>
            <a:ext cx="5802313" cy="383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фото участок\DSC_001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4" y="2667000"/>
            <a:ext cx="5940425" cy="3949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18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honoteka.org/uploads/posts/2021-04/1618606193_22-phonoteka_org-p-zimnii-fon-dlya-prezentatsii-prozrachn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IMG-20220119-WA0030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4456"/>
          <a:stretch/>
        </p:blipFill>
        <p:spPr bwMode="auto">
          <a:xfrm>
            <a:off x="7226300" y="242094"/>
            <a:ext cx="4004627" cy="637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фото участок\DSC_0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" y="1454150"/>
            <a:ext cx="5940425" cy="394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7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honoteka.org/uploads/posts/2021-04/1618606193_22-phonoteka_org-p-zimnii-fon-dlya-prezentatsii-prozrachn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IMG-20220119-WA0036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126" y="1201420"/>
            <a:ext cx="5940425" cy="4455160"/>
          </a:xfrm>
          <a:prstGeom prst="rect">
            <a:avLst/>
          </a:prstGeom>
          <a:ln w="127000" cap="rnd">
            <a:solidFill>
              <a:srgbClr val="00B0F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E:\IMG-20220119-WA0039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59" t="17507" b="11870"/>
          <a:stretch/>
        </p:blipFill>
        <p:spPr bwMode="auto">
          <a:xfrm>
            <a:off x="608886" y="503872"/>
            <a:ext cx="4745355" cy="55962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59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honoteka.org/uploads/posts/2021-04/1618606193_22-phonoteka_org-p-zimnii-fon-dlya-prezentatsii-prozrachn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Зимние постройки\kMRkGyIa2Bo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36" r="25464" b="11870"/>
          <a:stretch/>
        </p:blipFill>
        <p:spPr bwMode="auto">
          <a:xfrm>
            <a:off x="7127240" y="417830"/>
            <a:ext cx="4429760" cy="6022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5гр. ФОТО ЗИМНИЙ ПРОЕКТ\1642338346241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41" t="20726" b="17522"/>
          <a:stretch/>
        </p:blipFill>
        <p:spPr bwMode="auto">
          <a:xfrm>
            <a:off x="241300" y="1244601"/>
            <a:ext cx="6553200" cy="4043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54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honoteka.org/uploads/posts/2021-04/1618606193_22-phonoteka_org-p-zimnii-fon-dlya-prezentatsii-prozrachn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5гр. ФОТО ЗИМНИЙ ПРОЕКТ\1642338346254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37" b="21618"/>
          <a:stretch/>
        </p:blipFill>
        <p:spPr bwMode="auto">
          <a:xfrm>
            <a:off x="6096000" y="850900"/>
            <a:ext cx="5942330" cy="548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E:\СНЕЖНЫЕ ПОСТРОЙКИ\IMG_20220116_13004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" t="22485" r="10611" b="7271"/>
          <a:stretch/>
        </p:blipFill>
        <p:spPr bwMode="auto">
          <a:xfrm>
            <a:off x="557213" y="646430"/>
            <a:ext cx="4981575" cy="5565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17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phonoteka.org/uploads/posts/2021-04/1618606193_22-phonoteka_org-p-zimnii-fon-dlya-prezentatsii-prozrachnii-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E:\СНЕЖНЫЕ ПОСТРОЙКИ\IMG_20220116_13110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3206"/>
            <a:ext cx="5372100" cy="4457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E:\СНЕЖНЫЕ ПОСТРОЙКИ\IMG_20220116_131922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5"/>
          <a:stretch/>
        </p:blipFill>
        <p:spPr bwMode="auto">
          <a:xfrm>
            <a:off x="535305" y="646112"/>
            <a:ext cx="5941695" cy="4314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05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40506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«Сказочный транспорт»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E:\Фото постройки 8 группа\20220120_101316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-516" r="122" b="516"/>
          <a:stretch/>
        </p:blipFill>
        <p:spPr bwMode="auto">
          <a:xfrm rot="5400000">
            <a:off x="3684983" y="1374138"/>
            <a:ext cx="4822033" cy="44494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Фото постройки 8 группа\20220110_130243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30695" r="8828" b="22463"/>
          <a:stretch/>
        </p:blipFill>
        <p:spPr bwMode="auto">
          <a:xfrm>
            <a:off x="7782797" y="3429000"/>
            <a:ext cx="4270376" cy="3205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Фото постройки 8 группа\20220120_102309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57" b="7887"/>
          <a:stretch/>
        </p:blipFill>
        <p:spPr bwMode="auto">
          <a:xfrm>
            <a:off x="199548" y="3429000"/>
            <a:ext cx="4128453" cy="3205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300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2744499_164-p-fon-zimnii-goluboi-so-snezhinkami-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4200" y="2536825"/>
            <a:ext cx="10515600" cy="1325563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9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постройки 8 группа\20220120_102253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1"/>
          <a:stretch/>
        </p:blipFill>
        <p:spPr bwMode="auto">
          <a:xfrm>
            <a:off x="441007" y="174428"/>
            <a:ext cx="4372293" cy="303252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Фото постройки 8 группа\20220120_102257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74"/>
          <a:stretch/>
        </p:blipFill>
        <p:spPr bwMode="auto">
          <a:xfrm>
            <a:off x="3467100" y="3393279"/>
            <a:ext cx="4747738" cy="332343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E:\Фото постройки 8 группа\20220120_102309.jp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421" b="41"/>
          <a:stretch/>
        </p:blipFill>
        <p:spPr bwMode="auto">
          <a:xfrm>
            <a:off x="7162800" y="174428"/>
            <a:ext cx="4470717" cy="302815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120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Фото постройки 8 группа\20220120_10151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18" r="14607"/>
          <a:stretch/>
        </p:blipFill>
        <p:spPr bwMode="auto">
          <a:xfrm>
            <a:off x="158750" y="612140"/>
            <a:ext cx="5033963" cy="55013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E:\Фото постройки 8 группа\20220120_1016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25392" r="5617" b="35342"/>
          <a:stretch/>
        </p:blipFill>
        <p:spPr bwMode="auto">
          <a:xfrm>
            <a:off x="5472113" y="1280001"/>
            <a:ext cx="6561137" cy="416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30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5"/>
            <a:ext cx="10515600" cy="1325563"/>
          </a:xfrm>
        </p:spPr>
        <p:txBody>
          <a:bodyPr/>
          <a:lstStyle/>
          <a:p>
            <a:pPr algn="ctr"/>
            <a:r>
              <a:rPr lang="ru-RU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«Колобок»</a:t>
            </a:r>
          </a:p>
        </p:txBody>
      </p:sp>
      <p:pic>
        <p:nvPicPr>
          <p:cNvPr id="6" name="Рисунок 5" descr="E:\зимний участок 11 группы\20220117_131339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82629"/>
            <a:ext cx="5940425" cy="445643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 descr="E:\зимний участок 11 группы\20220117_131230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23" y="1302385"/>
            <a:ext cx="5467985" cy="445643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351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7/1625199696_25-kartinkin-com-p-zimnii-novogodnii-fon-krasivie-foni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E:\зимний участок 11 группы\20220118_105721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73"/>
          <a:stretch/>
        </p:blipFill>
        <p:spPr bwMode="auto">
          <a:xfrm>
            <a:off x="1127244" y="116879"/>
            <a:ext cx="9937511" cy="66242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170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223</Words>
  <Application>Microsoft Office PowerPoint</Application>
  <PresentationFormat>Произвольный</PresentationFormat>
  <Paragraphs>32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Зимние площадки построены в единой тематике- по мотивам сказок.</vt:lpstr>
      <vt:lpstr>«Сказочный транспорт»</vt:lpstr>
      <vt:lpstr>Презентация PowerPoint</vt:lpstr>
      <vt:lpstr>Презентация PowerPoint</vt:lpstr>
      <vt:lpstr>Сказка «Колобок»</vt:lpstr>
      <vt:lpstr>Презентация PowerPoint</vt:lpstr>
      <vt:lpstr>Презентация PowerPoint</vt:lpstr>
      <vt:lpstr>Сказка «Лиса и заяц»</vt:lpstr>
      <vt:lpstr>Презентация PowerPoint</vt:lpstr>
      <vt:lpstr>Презентация PowerPoint</vt:lpstr>
      <vt:lpstr>«Снежный тоннель»</vt:lpstr>
      <vt:lpstr>«Снежный боулинг»</vt:lpstr>
      <vt:lpstr>Презентация PowerPoint</vt:lpstr>
      <vt:lpstr>Сказка «Заюшкина избушка»</vt:lpstr>
      <vt:lpstr>Презентация PowerPoint</vt:lpstr>
      <vt:lpstr>Сказка «Теремок» </vt:lpstr>
      <vt:lpstr>Презентация PowerPoint</vt:lpstr>
      <vt:lpstr>Презентация PowerPoint</vt:lpstr>
      <vt:lpstr>«Весёлая горка»</vt:lpstr>
      <vt:lpstr>Сказка «По щучьему велению»</vt:lpstr>
      <vt:lpstr>Презентация PowerPoint</vt:lpstr>
      <vt:lpstr>Презентация PowerPoint</vt:lpstr>
      <vt:lpstr>Презентация PowerPoint</vt:lpstr>
      <vt:lpstr>Презентация PowerPoint</vt:lpstr>
      <vt:lpstr>«Заколдованная дорога»</vt:lpstr>
      <vt:lpstr>«Зимняя экологическая тропа»  </vt:lpstr>
      <vt:lpstr>Презентация PowerPoint</vt:lpstr>
      <vt:lpstr>«Лесная газета»   «Медвежья берлога»    «Птичья столовая»       «Следы на снегу» </vt:lpstr>
      <vt:lpstr>«Метеостанция»</vt:lpstr>
      <vt:lpstr>Презентация PowerPoint</vt:lpstr>
      <vt:lpstr>«Медвежья берлога»</vt:lpstr>
      <vt:lpstr>«Птичья столовая»</vt:lpstr>
      <vt:lpstr>«Следы на снегу» </vt:lpstr>
      <vt:lpstr>Презентация PowerPoint</vt:lpstr>
      <vt:lpstr>Физкультурно-оздоровительные игры </vt:lpstr>
      <vt:lpstr>«Хоккей»</vt:lpstr>
      <vt:lpstr>Презентация PowerPoint</vt:lpstr>
      <vt:lpstr>«Катание на лыжах»</vt:lpstr>
      <vt:lpstr>«Зимние спортивные развлечения»</vt:lpstr>
      <vt:lpstr>«Работа с родителями»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</dc:creator>
  <cp:lastModifiedBy>stvospital</cp:lastModifiedBy>
  <cp:revision>28</cp:revision>
  <dcterms:created xsi:type="dcterms:W3CDTF">2022-01-26T12:06:08Z</dcterms:created>
  <dcterms:modified xsi:type="dcterms:W3CDTF">2022-02-02T13:19:03Z</dcterms:modified>
</cp:coreProperties>
</file>