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B013-DA96-4D6C-B1CA-0A4DF2675B6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D08D-359D-47C3-8591-079E8310EF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B013-DA96-4D6C-B1CA-0A4DF2675B6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D08D-359D-47C3-8591-079E8310E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B013-DA96-4D6C-B1CA-0A4DF2675B6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D08D-359D-47C3-8591-079E8310E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B013-DA96-4D6C-B1CA-0A4DF2675B6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D08D-359D-47C3-8591-079E8310EF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B013-DA96-4D6C-B1CA-0A4DF2675B6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D08D-359D-47C3-8591-079E8310E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B013-DA96-4D6C-B1CA-0A4DF2675B6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D08D-359D-47C3-8591-079E8310EF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B013-DA96-4D6C-B1CA-0A4DF2675B6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D08D-359D-47C3-8591-079E8310EF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B013-DA96-4D6C-B1CA-0A4DF2675B6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D08D-359D-47C3-8591-079E8310E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B013-DA96-4D6C-B1CA-0A4DF2675B6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D08D-359D-47C3-8591-079E8310E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B013-DA96-4D6C-B1CA-0A4DF2675B6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D08D-359D-47C3-8591-079E8310E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B013-DA96-4D6C-B1CA-0A4DF2675B6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D08D-359D-47C3-8591-079E8310EF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B5B013-DA96-4D6C-B1CA-0A4DF2675B6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B0D08D-359D-47C3-8591-079E8310EF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urizmbrk.ru/UserFiles/image/kontent/Vse/sol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" y="1"/>
            <a:ext cx="2409056" cy="24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836713"/>
            <a:ext cx="3379912" cy="893961"/>
          </a:xfrm>
        </p:spPr>
        <p:txBody>
          <a:bodyPr>
            <a:scene3d>
              <a:camera prst="obliqueTopRight"/>
              <a:lightRig rig="threePt" dir="t"/>
            </a:scene3d>
          </a:bodyPr>
          <a:lstStyle/>
          <a:p>
            <a:pPr marL="182880" indent="0">
              <a:buNone/>
            </a:pPr>
            <a:r>
              <a:rPr lang="ru-RU" sz="3600" b="1" dirty="0" smtClean="0">
                <a:solidFill>
                  <a:schemeClr val="accent5"/>
                </a:solidFill>
                <a:latin typeface="Cambria" pitchFamily="18" charset="0"/>
              </a:rPr>
              <a:t>П Р О Е К Т</a:t>
            </a:r>
            <a:endParaRPr lang="ru-RU" sz="3600" b="1" dirty="0">
              <a:solidFill>
                <a:schemeClr val="accent5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014626"/>
            <a:ext cx="6143669" cy="33239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Использование народных игр в физическом развитии</a:t>
            </a:r>
          </a:p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 оздоровлении детей дошкольного возраста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16632"/>
            <a:ext cx="6849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МДОУ «Детский сад №20, комбинированного вида»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5338613"/>
            <a:ext cx="3726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Подготовила:                  воспитатель высшей кв. категории                           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Черкасова О.Н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314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419" y="6206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с детьми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3096343" cy="232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9" y="397058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Народная игра  «Прятки»</a:t>
            </a:r>
            <a:endParaRPr lang="ru-RU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07" y="1286906"/>
            <a:ext cx="3102988" cy="221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99287"/>
            <a:ext cx="3103264" cy="232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31182" y="6365488"/>
            <a:ext cx="3967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</a:rPr>
              <a:t>Народная игра «Два Мороза»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98432" y="3622288"/>
            <a:ext cx="25933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Хоровод «Веснянка»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899287"/>
            <a:ext cx="3103263" cy="232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6178" y="6365487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Игра «Катание яиц»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3406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лэщка пол Т мамка\ольга\Ольга\igri_babushek_i_deduschek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2271042" cy="32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Ольга\Папки передвижки\Папка передвижка - Подвижные игры\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919"/>
            <a:ext cx="2376264" cy="3146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11760" y="1052736"/>
            <a:ext cx="431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5" name="Picture 6" descr="I:\Детский сад\P1020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48438"/>
            <a:ext cx="3286148" cy="2464690"/>
          </a:xfrm>
          <a:prstGeom prst="rect">
            <a:avLst/>
          </a:prstGeom>
          <a:noFill/>
        </p:spPr>
      </p:pic>
      <p:pic>
        <p:nvPicPr>
          <p:cNvPr id="2053" name="Picture 5" descr="D:\Передвижки\Русские народные игры\титул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0629"/>
            <a:ext cx="2232248" cy="315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turizmbrk.ru/UserFiles/image/kontent/Vse/solnc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92424"/>
            <a:ext cx="2409056" cy="24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8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5895"/>
            <a:ext cx="3225258" cy="241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8254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с воспитателями </a:t>
            </a:r>
          </a:p>
          <a:p>
            <a:pPr algn="ctr"/>
            <a:r>
              <a:rPr lang="ru-RU" dirty="0" smtClean="0"/>
              <a:t>Мастер –класс</a:t>
            </a:r>
          </a:p>
          <a:p>
            <a:pPr algn="ctr"/>
            <a:r>
              <a:rPr lang="ru-RU" dirty="0"/>
              <a:t>«</a:t>
            </a:r>
            <a:r>
              <a:rPr lang="ru-RU" i="1" dirty="0"/>
              <a:t>Приобщение дошкольников к здоровому образу жизни через народные подвижные игры»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3212976"/>
            <a:ext cx="3888431" cy="291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42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052736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72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ЗА  </a:t>
            </a:r>
          </a:p>
          <a:p>
            <a:pPr algn="ctr"/>
            <a:r>
              <a:rPr lang="ru-RU" sz="72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ВНИМАНИЕ!</a:t>
            </a:r>
          </a:p>
          <a:p>
            <a:pPr algn="ctr"/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91858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85918" y="745048"/>
            <a:ext cx="5500727" cy="857256"/>
          </a:xfrm>
          <a:prstGeom prst="snip2Diag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ambria" pitchFamily="18" charset="0"/>
                <a:cs typeface="Arial" pitchFamily="34" charset="0"/>
              </a:rPr>
              <a:t>АКТУАЛЬНОСТЬ ТЕМЫ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42910" y="2357430"/>
            <a:ext cx="778674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	Подвижная игра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— одно из важных средств всестороннего воспитания детей дошкольного возраста. Характерная ее особенность — комплексность воздействия на организм и на все стороны личности ребенка: в игре одновременно осуществляется физическое, умственное, нравственное, эстетическое и трудовое воспитание.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	Подвижные игры прежде всего средство физического воспитания детей.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Они дают возможность развивать и совершенствовать их движения, упражняется в беге, прыжках, лазанье, бросанье, ловле и т.д. Разнообразные движения требуют активной деятельности крупных и мелких мышц, способствуют лучшему обмену веществ, кровообращению, дыханию, т.е. повышению жизнедеятельности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37235714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1" y="199891"/>
            <a:ext cx="864399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	Большое влияние подвижные игры оказывают также и на нервно-психическое развитие ребёнка, формирование важных качеств личности.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Они вызывают положительные эмоции, развивают тормозные процессы: в ходе игры детям приходится реагировать движением на одни сигналы и удерживаться от движения при других. В этих играх развивается воля, сообразительность, смелость, быстрота реакций и др. Совместны действия в играх сближают детей, доставляют им радость от преодоления трудностей и достижения успеха.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Источником подвижных игр с правилами являются народные игры, для которых характерны яркость замысла, содержательность, простота </a:t>
            </a:r>
            <a:r>
              <a:rPr lang="ru-RU" sz="16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занимательность.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Содержание игры определяется движениями, которые входят в её состав. В программе воспитания в детском саду для каждой возрастной группы детей предусмотрены подвижные игры, в которых развиваются движения разных видов: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бег, прыжки, лазанье и т.д. Игры подбираются с учётом возрастных особенностей детей, их возможностей выполнять те или иные движения, соблюдать игровые правила.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Правила в подвижной игре выполняют организующую роль: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ими определяется её ход, последовательность действий, взаимоотношения играющих, поведение каждого ребёнка. Правила обязывают подчинятся цели и смыслу игры; дети должны уметь ими пользоваться в разных условиях.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sz="16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воспитателя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состоит в том, чтобы используя народные игры в физическом развитии и оздоровление детей развивать и совершенствовать их движения, упражнять в беге, прыжках, лазанье, бросанье, ловле. Способствовать развитию активной деятельности крупных и мелких мышц, лучшему обмену веществ, кровообращению, дыханию, т.е. повышению жизнедеятельности организма.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6124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49" y="3714753"/>
            <a:ext cx="75724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ЦЕЛЬ: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Развивать интерес у детей к подвижным играм, предоставлять возможность организовывать их самим.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ЗАДАЧИ: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Прививать интерес к русским народным подвижным играм.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Повысить уровень знаний воспитателей в области роли народной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подвижной игры в физическом развитии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Повышать педагогический уровень культуры родителей.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ОЖИДАЕМЫЕ РЕЗУЛЬТАТЫ: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Овладение навыками самостоятельной организации подвижных игр.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1026" name="Picture 2" descr="D:\Ольга\лето 2012\IM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7" y="1"/>
            <a:ext cx="3071803" cy="23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Ольга\лето 2012\IMG_2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71803" cy="23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alegri.ru/images/photos/medium/article9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59" y="2564904"/>
            <a:ext cx="1688208" cy="153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7033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306310"/>
            <a:ext cx="748883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Гипотеза проектной деятельности</a:t>
            </a:r>
            <a:r>
              <a:rPr lang="ru-RU" dirty="0" smtClean="0"/>
              <a:t>: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Повышение уровня физической подготовленности, развитие  физических и коммуникативных качеств у детей.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Снижение заболеваемости.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Потребность в подвижной игровой деятельности.</a:t>
            </a:r>
          </a:p>
          <a:p>
            <a:r>
              <a:rPr lang="ru-RU" sz="2400" dirty="0" smtClean="0"/>
              <a:t>Тип проекта </a:t>
            </a:r>
            <a:r>
              <a:rPr lang="ru-RU" dirty="0" smtClean="0"/>
              <a:t>– долгосрочный.</a:t>
            </a:r>
          </a:p>
          <a:p>
            <a:r>
              <a:rPr lang="ru-RU" sz="2400" dirty="0" smtClean="0"/>
              <a:t>Вид проекта </a:t>
            </a:r>
            <a:r>
              <a:rPr lang="ru-RU" dirty="0" smtClean="0"/>
              <a:t>– оздоровительный, познавательный.</a:t>
            </a:r>
          </a:p>
          <a:p>
            <a:r>
              <a:rPr lang="ru-RU" sz="2400" dirty="0" smtClean="0"/>
              <a:t>Участники проекта</a:t>
            </a:r>
          </a:p>
          <a:p>
            <a:r>
              <a:rPr lang="ru-RU" dirty="0" smtClean="0"/>
              <a:t>Дети группы, воспитатель , родители.</a:t>
            </a:r>
          </a:p>
          <a:p>
            <a:r>
              <a:rPr lang="ru-RU" sz="2400" dirty="0" smtClean="0"/>
              <a:t>Проект ориентирован на четыре возрастные ступени</a:t>
            </a:r>
            <a:r>
              <a:rPr lang="ru-RU" dirty="0" smtClean="0"/>
              <a:t>:</a:t>
            </a:r>
          </a:p>
          <a:p>
            <a:r>
              <a:rPr lang="ru-RU" dirty="0"/>
              <a:t>м</a:t>
            </a:r>
            <a:r>
              <a:rPr lang="ru-RU" dirty="0" smtClean="0"/>
              <a:t>ладший возраст –  3-4 года;</a:t>
            </a:r>
          </a:p>
          <a:p>
            <a:r>
              <a:rPr lang="ru-RU" dirty="0"/>
              <a:t>с</a:t>
            </a:r>
            <a:r>
              <a:rPr lang="ru-RU" dirty="0" smtClean="0"/>
              <a:t>редний возраст  -  4-5 лет;</a:t>
            </a:r>
          </a:p>
          <a:p>
            <a:r>
              <a:rPr lang="ru-RU" dirty="0" smtClean="0"/>
              <a:t>Старший возраст  -5-6 лет;</a:t>
            </a:r>
          </a:p>
          <a:p>
            <a:r>
              <a:rPr lang="ru-RU" dirty="0" smtClean="0"/>
              <a:t>Подготовительная к школе группа – 6-7 лет. 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403534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287696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ЭТАПЫ РЕАЛИЗАЦИИ ПРОЕКТА</a:t>
            </a:r>
          </a:p>
          <a:p>
            <a:pPr algn="ctr"/>
            <a:endParaRPr lang="ru-RU" dirty="0" smtClean="0"/>
          </a:p>
          <a:p>
            <a:r>
              <a:rPr lang="en-US" dirty="0" smtClean="0"/>
              <a:t>I</a:t>
            </a:r>
            <a:r>
              <a:rPr lang="ru-RU" dirty="0" smtClean="0"/>
              <a:t> этап- информационно –аналитический : обоснование актуальности темы, формирование цели и задач проекта, определение конечного результата, повышение уровня профессиональной компетентности , определение объема материала для детей, изучение литературы.</a:t>
            </a:r>
          </a:p>
          <a:p>
            <a:endParaRPr lang="ru-RU" dirty="0" smtClean="0"/>
          </a:p>
          <a:p>
            <a:r>
              <a:rPr lang="en-US" dirty="0" smtClean="0"/>
              <a:t>II</a:t>
            </a:r>
            <a:r>
              <a:rPr lang="ru-RU" dirty="0" smtClean="0"/>
              <a:t> этап-проектировочный : развитие познавательного интереса к народным подвижным играм; знакомство с историей возникновения игр, традициями, обрядами, разучивание народных игр по составленному тематическому плану.</a:t>
            </a:r>
          </a:p>
          <a:p>
            <a:endParaRPr lang="ru-RU" dirty="0" smtClean="0"/>
          </a:p>
          <a:p>
            <a:r>
              <a:rPr lang="en-US" dirty="0" smtClean="0"/>
              <a:t>III </a:t>
            </a:r>
            <a:r>
              <a:rPr lang="ru-RU" dirty="0" smtClean="0"/>
              <a:t>этап – </a:t>
            </a:r>
            <a:r>
              <a:rPr lang="ru-RU" dirty="0" err="1" smtClean="0"/>
              <a:t>диагностико</a:t>
            </a:r>
            <a:r>
              <a:rPr lang="ru-RU" dirty="0" smtClean="0"/>
              <a:t>- аналитический.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13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4905"/>
            <a:ext cx="741682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РАБОТА С РОДИТЕЛЯМИ , ПЕДАГОГАМИ</a:t>
            </a:r>
          </a:p>
          <a:p>
            <a:endParaRPr lang="ru-RU" dirty="0" smtClean="0"/>
          </a:p>
          <a:p>
            <a:r>
              <a:rPr lang="ru-RU" i="1" u="sng" dirty="0" smtClean="0"/>
              <a:t>Работа с родителями</a:t>
            </a:r>
            <a:r>
              <a:rPr lang="ru-RU" i="1" dirty="0" smtClean="0"/>
              <a:t>:</a:t>
            </a:r>
          </a:p>
          <a:p>
            <a:endParaRPr lang="ru-RU" i="1" dirty="0" smtClean="0"/>
          </a:p>
          <a:p>
            <a:r>
              <a:rPr lang="ru-RU" i="1" dirty="0" smtClean="0"/>
              <a:t>1.Консультации для родителей:</a:t>
            </a:r>
          </a:p>
          <a:p>
            <a:r>
              <a:rPr lang="ru-RU" i="1" dirty="0"/>
              <a:t>*</a:t>
            </a:r>
            <a:r>
              <a:rPr lang="ru-RU" i="1" dirty="0" smtClean="0"/>
              <a:t> «Народные игры в физическом развитии и оздоровлении детей»</a:t>
            </a:r>
          </a:p>
          <a:p>
            <a:pPr marL="285750" indent="-285750">
              <a:buFont typeface="Arial" charset="0"/>
              <a:buChar char="•"/>
            </a:pPr>
            <a:r>
              <a:rPr lang="ru-RU" i="1" dirty="0" smtClean="0"/>
              <a:t>« Игры наших бабушек и дедушек»</a:t>
            </a:r>
          </a:p>
          <a:p>
            <a:r>
              <a:rPr lang="ru-RU" i="1" dirty="0" smtClean="0"/>
              <a:t>2. Буклет «Картотека  народных игр»</a:t>
            </a:r>
          </a:p>
          <a:p>
            <a:r>
              <a:rPr lang="ru-RU" i="1" dirty="0" smtClean="0"/>
              <a:t>3. Папка передвижка «Народные игры для детей»</a:t>
            </a:r>
          </a:p>
          <a:p>
            <a:r>
              <a:rPr lang="ru-RU" i="1" dirty="0" smtClean="0"/>
              <a:t>4. Анкетирование.</a:t>
            </a:r>
          </a:p>
          <a:p>
            <a:r>
              <a:rPr lang="ru-RU" i="1" dirty="0" smtClean="0"/>
              <a:t>5. Досуг «Ура! Ура! Начинается игра!» (подборка фольклорных игр разных народов)</a:t>
            </a:r>
          </a:p>
          <a:p>
            <a:endParaRPr lang="ru-RU" dirty="0" smtClean="0"/>
          </a:p>
          <a:p>
            <a:r>
              <a:rPr lang="ru-RU" i="1" u="sng" dirty="0" smtClean="0"/>
              <a:t>Работа с педагогами</a:t>
            </a:r>
            <a:r>
              <a:rPr lang="ru-RU" i="1" dirty="0" smtClean="0"/>
              <a:t>:</a:t>
            </a:r>
          </a:p>
          <a:p>
            <a:endParaRPr lang="ru-RU" i="1" dirty="0" smtClean="0"/>
          </a:p>
          <a:p>
            <a:r>
              <a:rPr lang="ru-RU" i="1" dirty="0" smtClean="0"/>
              <a:t>Мастер-класс </a:t>
            </a:r>
            <a:r>
              <a:rPr lang="ru-RU" dirty="0" smtClean="0"/>
              <a:t>«</a:t>
            </a:r>
            <a:r>
              <a:rPr lang="ru-RU" i="1" dirty="0"/>
              <a:t>Приобщение дошкольников к здоровому образу жизни через народные подвижные игры</a:t>
            </a:r>
            <a:r>
              <a:rPr lang="ru-RU" i="1" dirty="0" smtClean="0"/>
              <a:t>»</a:t>
            </a:r>
          </a:p>
          <a:p>
            <a:r>
              <a:rPr lang="ru-RU" i="1" dirty="0" smtClean="0"/>
              <a:t>Презентация проектной деятельности</a:t>
            </a:r>
            <a:r>
              <a:rPr lang="ru-RU" dirty="0" smtClean="0"/>
              <a:t>.</a:t>
            </a:r>
            <a:endParaRPr lang="ru-RU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7104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Все по НАРОДНЫМ ИГРАМ\пособие по народным играм\2014-11-20 07.15.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1128"/>
            <a:ext cx="2757270" cy="20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Все по НАРОДНЫМ ИГРАМ\пособие по народным играм\IMG_4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47" y="3601760"/>
            <a:ext cx="2592287" cy="19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052736"/>
            <a:ext cx="63367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Обеспечение проекта: атрибуты к играм, картотеки по всем возрастным  группам, музыкальное сопровождение </a:t>
            </a:r>
            <a:r>
              <a:rPr lang="en-US" sz="2000" dirty="0" smtClean="0"/>
              <a:t>CD </a:t>
            </a:r>
            <a:r>
              <a:rPr lang="ru-RU" sz="2000" dirty="0" smtClean="0"/>
              <a:t>диски.</a:t>
            </a:r>
          </a:p>
          <a:p>
            <a:endParaRPr lang="ru-RU" dirty="0"/>
          </a:p>
        </p:txBody>
      </p:sp>
      <p:pic>
        <p:nvPicPr>
          <p:cNvPr id="1026" name="Picture 2" descr="C:\Users\Ольга\Desktop\Все по НАРОДНЫМ ИГРАМ\пособие по народным играм\2014-11-20 07.14.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700300" cy="20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203230" cy="293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91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18061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с детьми</a:t>
            </a:r>
          </a:p>
          <a:p>
            <a:pPr algn="ctr"/>
            <a:endParaRPr lang="ru-RU" dirty="0"/>
          </a:p>
        </p:txBody>
      </p:sp>
      <p:pic>
        <p:nvPicPr>
          <p:cNvPr id="3" name="Рисунок 2" descr="C:\Users\user\Desktop\народные подвижные игры 2мл\IMG_33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4392"/>
            <a:ext cx="2628503" cy="19709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584" y="3527430"/>
            <a:ext cx="2628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 Народная игра «Салки – догонялки»</a:t>
            </a:r>
          </a:p>
        </p:txBody>
      </p:sp>
      <p:pic>
        <p:nvPicPr>
          <p:cNvPr id="5" name="Рисунок 4" descr="C:\Users\user\Desktop\народные подвижные игры 2мл\IMG_33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53" y="1314158"/>
            <a:ext cx="2592288" cy="20211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57191" y="3527430"/>
            <a:ext cx="253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 Хороводная игра «Каравай</a:t>
            </a:r>
            <a:r>
              <a:rPr lang="ru-RU" dirty="0"/>
              <a:t>»</a:t>
            </a:r>
          </a:p>
          <a:p>
            <a:r>
              <a:rPr lang="ru-RU" dirty="0"/>
              <a:t> </a:t>
            </a:r>
          </a:p>
        </p:txBody>
      </p:sp>
      <p:pic>
        <p:nvPicPr>
          <p:cNvPr id="7" name="Рисунок 6" descr="C:\Users\Ольга\Documents\Фотоматериал -дети гр.№3 период 2013-14 гг\картинка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8590"/>
            <a:ext cx="3528392" cy="237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Ольга\Documents\картинки про детей\344751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73" y="3053561"/>
            <a:ext cx="1116013" cy="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6911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633</TotalTime>
  <Words>424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 Р О Е К 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 Р О Е К Т</dc:title>
  <dc:creator>Илья</dc:creator>
  <cp:lastModifiedBy>Ольга</cp:lastModifiedBy>
  <cp:revision>32</cp:revision>
  <dcterms:created xsi:type="dcterms:W3CDTF">2013-04-22T18:19:23Z</dcterms:created>
  <dcterms:modified xsi:type="dcterms:W3CDTF">2015-09-29T18:07:27Z</dcterms:modified>
</cp:coreProperties>
</file>