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168D5-0929-4B34-965F-6F460ED139AB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FC54B-412A-4736-968A-EE674855F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4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фото-отчет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кружка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мозаика»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№12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869160"/>
            <a:ext cx="3056384" cy="72008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Поздяева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1029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городского округа Саранск «Детский сад №112»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9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068753" y="235505"/>
            <a:ext cx="3175198" cy="4233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7463" y="3084938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1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4" y="980727"/>
            <a:ext cx="4217583" cy="3163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74994"/>
            <a:ext cx="4128460" cy="3096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332656"/>
            <a:ext cx="758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внешне одинаковые предметы, выделяя признаки живого и неживого</a:t>
            </a:r>
          </a:p>
        </p:txBody>
      </p:sp>
    </p:spTree>
    <p:extLst>
      <p:ext uri="{BB962C8B-B14F-4D97-AF65-F5344CB8AC3E}">
        <p14:creationId xmlns:p14="http://schemas.microsoft.com/office/powerpoint/2010/main" val="301750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Знакомились с экосистемой пруда, всеми ее обитателями, путем создания макета «Экосистема пруда»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72699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72816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данной программы каждый ребенок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компетенциями: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интересуется причинно-следственными связями, пытается самостоятельно придумывать объяснения явлениям природы;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обладает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представлениями из области живой природы, естествознания;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задает вопросы взрослому, любит экспериментировать;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способен самостоятельно действовать (в повседневной жизни, в различных видах детской деятельности), в случаях затруднений обращается за помощью к взрослому;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принимает живое, заинтересованное участие в образовательном процессе;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способен к принятию собственных решений, опираясь на свои знания и умения в различных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1720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«Экологической мозаики»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725144"/>
            <a:ext cx="6563072" cy="1401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друзья, в любую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беречь родную природу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любви заботливой нашей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земля и богаче, и краше!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5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кружка - 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488500" cy="33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3102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1320" y="87678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дошкольного возраста способности видеть многообразие мира в системе взаимосвязей и взаимозависимостей;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5956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0"/>
            <a:ext cx="4020447" cy="3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464496" cy="3348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физических свойствах веществ, об основных физических явлениях.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910286" cy="2932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196752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собственный познавательный опыт.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866510"/>
            <a:ext cx="4000475" cy="2762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74866"/>
            <a:ext cx="3964990" cy="2973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5" y="3660276"/>
            <a:ext cx="3984443" cy="2988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2612"/>
            <a:ext cx="3384375" cy="26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эмоционально-ценностное отношение к окружающему миру.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09" y="3429000"/>
            <a:ext cx="4055948" cy="30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4" y="1268760"/>
            <a:ext cx="3858688" cy="28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дети узнали о сезонных явлениях, изменениях в мире животных, птиц и растений, закрепляли все это в художественном творчестве. Учились работать с природными материалами.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7994"/>
            <a:ext cx="3799266" cy="284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54" y="1327994"/>
            <a:ext cx="3939902" cy="5253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5" y="3717032"/>
            <a:ext cx="3657528" cy="27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2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Итоговый фото-отчет   о работе кружка «Экологическая мозаика»  в средней группе №12</vt:lpstr>
      <vt:lpstr>Девиз «Экологической мозаики»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фото-отчет  о работе в кружке «Экологическая мозаика»  в средней группе №12</dc:title>
  <dc:creator>1</dc:creator>
  <cp:lastModifiedBy>1</cp:lastModifiedBy>
  <cp:revision>12</cp:revision>
  <dcterms:created xsi:type="dcterms:W3CDTF">2022-05-22T09:46:41Z</dcterms:created>
  <dcterms:modified xsi:type="dcterms:W3CDTF">2022-11-10T20:28:34Z</dcterms:modified>
</cp:coreProperties>
</file>