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endParaRPr lang="en-US" sz="1600" b="1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комбинированного вида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корпус 2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6021288"/>
            <a:ext cx="206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.о.Саранск-2021г.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744" y="2132856"/>
            <a:ext cx="82048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творческий конкурс на лучший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костюм народов Поволжья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Наследие традиций»</a:t>
            </a: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143" y="4581127"/>
            <a:ext cx="3528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конкурса: 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кв. категории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С.Н.Соколова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-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Е.В.Никитина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SUS\Desktop\Viber\IMG-78d7395c8a9764e927fa2dd4c790237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2420864" cy="5280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601891"/>
            <a:ext cx="6316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национальный башкирский костюм.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128136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0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4408" y="4343134"/>
            <a:ext cx="8280920" cy="2521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Национальный костюм башкир складывается в течение веков. Единого костюма нет, потому что каждое башкирское племя имело свои отличия. Основными материалами при изготовлении одежды домашней и выделки были сукно, ткани из растительных волокон. 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У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башкир несколько видов национальной одежды исключительно обрядового назначения. Праздничный костюм по покрою почти полностью повторял будничный. В состоятельных семьях и будничная одежда выглядела довольно нарядно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1600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У башкир было обязательным ношение верхних одежд. Это были безрукавки, халаты, бешметы.</a:t>
            </a:r>
            <a:endParaRPr lang="ru-RU" sz="12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08" y="502683"/>
            <a:ext cx="2893921" cy="3862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7532" y="4077072"/>
            <a:ext cx="8208912" cy="2265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1F497D"/>
                </a:solidFill>
                <a:latin typeface="Times New Roman"/>
                <a:ea typeface="Times New Roman"/>
              </a:rPr>
              <a:t>Для украшения одежды применялся преимущественно орнамент из геометрических и растительных элементов, расположенных бордюром.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77900" algn="l"/>
              </a:tabLst>
            </a:pPr>
            <a:r>
              <a:rPr lang="ru-RU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Основным предметом гардероба башкирской женщины являлось платье, носящее название </a:t>
            </a:r>
            <a:r>
              <a:rPr lang="ru-RU" sz="1600" b="1" i="1" dirty="0" err="1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кулдэк</a:t>
            </a:r>
            <a:r>
              <a:rPr lang="ru-RU" sz="1600" b="1" i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 Украшали такое изделие вышивками и узорами из ткани. Широкие вырезы, вставные ластовицы, бечёвка на груди и отложной воротник – всё это характеризует </a:t>
            </a:r>
            <a:r>
              <a:rPr lang="ru-RU" sz="1600" b="1" dirty="0" err="1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кулдэк</a:t>
            </a:r>
            <a:r>
              <a:rPr lang="ru-RU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. В начале двадцатого века этот наряд претерпел изменения, такие как отворот и </a:t>
            </a:r>
            <a:r>
              <a:rPr lang="ru-RU" sz="1600" b="1" dirty="0" err="1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защипы</a:t>
            </a:r>
            <a:r>
              <a:rPr lang="ru-RU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1600" b="1" dirty="0" err="1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груди.На</a:t>
            </a:r>
            <a:r>
              <a:rPr lang="ru-RU" sz="16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голову женщины </a:t>
            </a:r>
            <a:r>
              <a:rPr lang="ru-RU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надевали </a:t>
            </a:r>
            <a:r>
              <a:rPr lang="ru-RU" sz="1600" b="1" dirty="0" err="1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бурек</a:t>
            </a:r>
            <a:r>
              <a:rPr lang="ru-RU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1600" b="1" dirty="0" err="1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тастар</a:t>
            </a:r>
            <a:r>
              <a:rPr lang="ru-RU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или платок, который тоже был на диво узорчат.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3074" name="Picture 2" descr="C:\Users\ASUS\Desktop\Viber\IMG-55b191ba0bbf60f716312686c0f35fd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4300"/>
            <a:ext cx="2502300" cy="333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esktop\Viber\IMG-a06a0bd86923a697d6e11bb8f808cff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06471"/>
            <a:ext cx="2509560" cy="3346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\Desktop\Viber\IMG-46169d518c923d490cc21544f1f3e9d1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65" y="836712"/>
            <a:ext cx="243027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ASUS\Desktop\IMG-109ee24de552d51493be93dfd8b54cf5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41329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SUS\Desktop\IMG-da11aa0f4bcd783bbefc7aa4376f9b18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791147" y="1824254"/>
            <a:ext cx="3281774" cy="231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SUS\Desktop\IMG-be2a319c1b9f7b789b66c81b4b35d362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27" y="603993"/>
            <a:ext cx="277699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2308" y="4725144"/>
            <a:ext cx="74888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77900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нашем детском саду  с детьми мы изучаем 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традиции и основные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особенности народов Поволжья, национальные костюмы их технологию пошива, видов тканей, орнаментов. Представленный </a:t>
            </a:r>
            <a:r>
              <a:rPr lang="ru-RU" sz="1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костюм, </a:t>
            </a:r>
            <a:r>
              <a:rPr lang="ru-RU" sz="1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подчеркивает </a:t>
            </a:r>
            <a:r>
              <a:rPr lang="ru-RU" sz="16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красоту и самобытность башкирской </a:t>
            </a:r>
            <a:r>
              <a:rPr lang="ru-RU" sz="1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культуры и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помогает детям представить женский образ 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башкирских красавиц. </a:t>
            </a:r>
          </a:p>
        </p:txBody>
      </p:sp>
    </p:spTree>
    <p:extLst>
      <p:ext uri="{BB962C8B-B14F-4D97-AF65-F5344CB8AC3E}">
        <p14:creationId xmlns:p14="http://schemas.microsoft.com/office/powerpoint/2010/main" val="35254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200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</dc:creator>
  <cp:lastModifiedBy>Пользователь</cp:lastModifiedBy>
  <cp:revision>17</cp:revision>
  <dcterms:created xsi:type="dcterms:W3CDTF">2021-03-31T11:37:22Z</dcterms:created>
  <dcterms:modified xsi:type="dcterms:W3CDTF">2021-03-31T14:58:21Z</dcterms:modified>
</cp:coreProperties>
</file>