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4" r:id="rId1"/>
  </p:sldMasterIdLst>
  <p:sldIdLst>
    <p:sldId id="277" r:id="rId2"/>
    <p:sldId id="274" r:id="rId3"/>
    <p:sldId id="278" r:id="rId4"/>
    <p:sldId id="279" r:id="rId5"/>
    <p:sldId id="280" r:id="rId6"/>
    <p:sldId id="281" r:id="rId7"/>
    <p:sldId id="282" r:id="rId8"/>
    <p:sldId id="319" r:id="rId9"/>
    <p:sldId id="292" r:id="rId10"/>
    <p:sldId id="321" r:id="rId11"/>
    <p:sldId id="322" r:id="rId12"/>
    <p:sldId id="307" r:id="rId13"/>
    <p:sldId id="306" r:id="rId14"/>
    <p:sldId id="332" r:id="rId15"/>
    <p:sldId id="314" r:id="rId16"/>
    <p:sldId id="283" r:id="rId17"/>
    <p:sldId id="295" r:id="rId18"/>
    <p:sldId id="323" r:id="rId19"/>
    <p:sldId id="324" r:id="rId20"/>
    <p:sldId id="296" r:id="rId21"/>
    <p:sldId id="284" r:id="rId22"/>
    <p:sldId id="285" r:id="rId23"/>
    <p:sldId id="333" r:id="rId24"/>
    <p:sldId id="311" r:id="rId25"/>
    <p:sldId id="300" r:id="rId26"/>
    <p:sldId id="315" r:id="rId27"/>
    <p:sldId id="286" r:id="rId28"/>
    <p:sldId id="334" r:id="rId29"/>
    <p:sldId id="287" r:id="rId30"/>
    <p:sldId id="288" r:id="rId31"/>
    <p:sldId id="335" r:id="rId32"/>
    <p:sldId id="289" r:id="rId33"/>
    <p:sldId id="312" r:id="rId34"/>
    <p:sldId id="331" r:id="rId35"/>
    <p:sldId id="290" r:id="rId36"/>
    <p:sldId id="336" r:id="rId37"/>
    <p:sldId id="291" r:id="rId38"/>
    <p:sldId id="293" r:id="rId39"/>
    <p:sldId id="328" r:id="rId40"/>
    <p:sldId id="329" r:id="rId41"/>
    <p:sldId id="327" r:id="rId42"/>
    <p:sldId id="320" r:id="rId43"/>
    <p:sldId id="294" r:id="rId44"/>
    <p:sldId id="30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 autoAdjust="0"/>
    <p:restoredTop sz="94717" autoAdjust="0"/>
  </p:normalViewPr>
  <p:slideViewPr>
    <p:cSldViewPr>
      <p:cViewPr>
        <p:scale>
          <a:sx n="100" d="100"/>
          <a:sy n="100" d="100"/>
        </p:scale>
        <p:origin x="-504" y="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25.02.2022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  <p:sldLayoutId id="2147484766" r:id="rId2"/>
    <p:sldLayoutId id="2147484767" r:id="rId3"/>
    <p:sldLayoutId id="2147484768" r:id="rId4"/>
    <p:sldLayoutId id="2147484769" r:id="rId5"/>
    <p:sldLayoutId id="2147484770" r:id="rId6"/>
    <p:sldLayoutId id="2147484771" r:id="rId7"/>
    <p:sldLayoutId id="2147484772" r:id="rId8"/>
    <p:sldLayoutId id="2147484773" r:id="rId9"/>
    <p:sldLayoutId id="2147484774" r:id="rId10"/>
    <p:sldLayoutId id="21474847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50ruz.schoolrm.ru/sveden/employees/19274/420549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0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4286257"/>
            <a:ext cx="750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422748"/>
            <a:ext cx="4357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Министерство образования РМ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6116" y="1357298"/>
            <a:ext cx="2596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357430"/>
            <a:ext cx="857252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2430780" algn="l"/>
              </a:tabLst>
            </a:pPr>
            <a:r>
              <a:rPr lang="ru-RU" sz="2800" b="1" dirty="0" smtClean="0">
                <a:solidFill>
                  <a:srgbClr val="FFFFFF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Меженева Надежда Ивановна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00430" y="3357562"/>
            <a:ext cx="197855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ВОСПИТАТЕЛЯ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4214818"/>
            <a:ext cx="828680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Структурного подразделения «Детский сад № 50»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бюджетного дошкольного образовательного учреждения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«Детский сад «Радуга» комбинированного вида»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430780" algn="l"/>
              </a:tabLst>
            </a:pPr>
            <a:r>
              <a:rPr lang="ru-RU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Рузаевского муниципального района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\несколько слов об обычном здравству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1988"/>
            <a:ext cx="4032448" cy="570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арт талант свидетель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16424" cy="53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0499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\маам стать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50" y="908720"/>
            <a:ext cx="3681842" cy="52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\солнечный свет публика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68662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292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640" y="1196752"/>
            <a:ext cx="36076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«Рузаевская газета» №</a:t>
            </a: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47  от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24.11.2021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4581128"/>
            <a:ext cx="24197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«Рузаевская газета»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№11 от 17.03.2021г.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Максим\Desktop\удалить\2 стра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238450" cy="33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ксим\Desktop\удалить\3 стра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316" y="3947689"/>
            <a:ext cx="5221907" cy="223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справки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548" y="470268"/>
            <a:ext cx="4189586" cy="59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ксим\Desktop\справки\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91856"/>
            <a:ext cx="4130471" cy="60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423123" y="1844824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ксим\Desktop\Наттестацияовая папка\2 стра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3897455" cy="55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1016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ксим\Desktop\удалить\2 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99435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176464" cy="59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860032" y="1916832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74099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928670"/>
            <a:ext cx="5741380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</a:t>
            </a:r>
          </a:p>
          <a:p>
            <a:pPr algn="ctr"/>
            <a:endParaRPr lang="ru-RU" sz="20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конкурсах;</a:t>
            </a: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выставках;</a:t>
            </a: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турнирах;</a:t>
            </a: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соревнованиях;</a:t>
            </a: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акциях;</a:t>
            </a:r>
          </a:p>
          <a:p>
            <a:pPr marL="1071563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фестивалях 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справки\235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73409"/>
            <a:ext cx="3888432" cy="549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м\папа рузма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04864"/>
            <a:ext cx="447967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AutoShape 2" descr="C:\Users\1\OneDrive\%D0%A0%D0%B0%D0%B1%D0%BE%D1%87%D0%B8%D0%B9 %D1%81%D1%82%D0%BE%D0%BB\%D0%B4%D0%B8%D0%BF%D0%BB%D0%BE%D0%BC %D0%B8%D0%B7%D0%BE%D1%81%D0%B8%D0%BC%D0%BE%D0%B2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C:\Users\1\OneDrive\%D0%A0%D0%B0%D0%B1%D0%BE%D1%87%D0%B8%D0%B9 %D1%81%D1%82%D0%BE%D0%BB\%D0%B4%D0%B8%D0%BF%D0%BB%D0%BE%D0%BC %D0%B8%D0%B7%D0%BE%D1%81%D0%B8%D0%BC%D0%BE%D0%B2%D0%B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E:\м\диплом изосим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20818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7676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\Чудмаева Анисия Алексеевна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83760"/>
            <a:ext cx="3909549" cy="552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ксим\Desktop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929854" cy="556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0526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1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14290"/>
            <a:ext cx="8572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9058" y="571480"/>
            <a:ext cx="492922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14.08.1970. 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высшее, МГУ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им.Н.П.Огарева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«Мордовские языки и литература, русский язык и литература» </a:t>
            </a:r>
          </a:p>
          <a:p>
            <a:pPr algn="just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Диплом №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102094</a:t>
            </a:r>
          </a:p>
          <a:p>
            <a:pPr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 программе «Педагогика и методика дошкольного образования»</a:t>
            </a:r>
          </a:p>
          <a:p>
            <a:pPr algn="just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132402509972</a:t>
            </a:r>
          </a:p>
          <a:p>
            <a:pPr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just">
              <a:buNone/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28 лет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Общий педагогический стаж: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24 года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Стаж работы в данной организации: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8 лет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22.05.2017г.</a:t>
            </a:r>
          </a:p>
          <a:p>
            <a:pPr lvl="0"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</a:p>
          <a:p>
            <a:pPr lvl="0" algn="just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квалификационная категория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Повышение квалификации: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«Современные технологии реализации ФГОС дошкольного образования», 2021г.;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Государственном бюджетном учреждении дополнительного профессионального образования Республики Мордовия «Центр непрерывного повышения профессионального мастерства педагогических работников – «Педагог 13.ру»</a:t>
            </a:r>
          </a:p>
        </p:txBody>
      </p:sp>
      <p:pic>
        <p:nvPicPr>
          <p:cNvPr id="6146" name="Picture 2" descr="F:\фото на сайт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87" y="1556792"/>
            <a:ext cx="3456384" cy="403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Наттестацияовая папка\5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0913" y="692696"/>
            <a:ext cx="3918843" cy="529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642918"/>
            <a:ext cx="799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8072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научно- практических конференциях, педагогических чтениях, семинарах, секциях, форумах, радиопередачах (очно)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аксим\Desktop\справки\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443780" cy="486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ксим\Desktop\справки\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240359" cy="45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справки\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3610313" cy="510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ксим\Desktop\справки\233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749667" cy="530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9912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аксим\Desktop\удалить\WhatsApp Image 2021-03-15 at 13.30.2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89" y="551493"/>
            <a:ext cx="7924751" cy="57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\обр.форум совр техн.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37532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\серт спикера мамемат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4788" y="620687"/>
            <a:ext cx="3898376" cy="55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259632" y="3284984"/>
            <a:ext cx="12285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\Меженева(БЛАГОДАРСТВЕННОЕ ПИСЬМО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4032448" cy="59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9060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00042"/>
            <a:ext cx="957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 классов, мероприятий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anis\Downloads\сканик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941" y="886461"/>
            <a:ext cx="3887486" cy="53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ксим\Desktop\справки\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49646"/>
            <a:ext cx="3572855" cy="50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ксим\Desktop\справки\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185215"/>
            <a:ext cx="3600400" cy="50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81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500042"/>
            <a:ext cx="4079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317" y="2204864"/>
            <a:ext cx="86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7554" y="428604"/>
            <a:ext cx="2291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ксим\Desktop\справки\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168" y="1124744"/>
            <a:ext cx="380124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Максим\Desktop\справки\239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672408" cy="51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8358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жюри конкурсов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Максим\Desktop\3 стра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3644965" cy="515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Детский Сад\Downloads\сканер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4028259" cy="5544617"/>
          </a:xfrm>
          <a:prstGeom prst="rect">
            <a:avLst/>
          </a:prstGeom>
          <a:noFill/>
        </p:spPr>
      </p:pic>
      <p:pic>
        <p:nvPicPr>
          <p:cNvPr id="1028" name="Picture 4" descr="C:\Users\Детский Сад\Downloads\сканер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3995839" cy="5499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500042"/>
            <a:ext cx="7805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Детский Сад\Desktop\тарабина\Позит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3888432" cy="5498818"/>
          </a:xfrm>
          <a:prstGeom prst="rect">
            <a:avLst/>
          </a:prstGeom>
          <a:noFill/>
        </p:spPr>
      </p:pic>
      <p:pic>
        <p:nvPicPr>
          <p:cNvPr id="2053" name="Picture 5" descr="C:\Users\Детский Сад\Desktop\тарабина\Позит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3846446" cy="5439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Детский Сад\Desktop\тарабина\Позит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254825" cy="6016950"/>
          </a:xfrm>
          <a:prstGeom prst="rect">
            <a:avLst/>
          </a:prstGeom>
          <a:noFill/>
        </p:spPr>
      </p:pic>
      <p:pic>
        <p:nvPicPr>
          <p:cNvPr id="3" name="Picture 3" descr="C:\Users\Детский Сад\Desktop\тарабина\Позит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76672"/>
            <a:ext cx="4226337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Детский Сад\Downloads\Сканировать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237226" cy="5996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212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357166"/>
            <a:ext cx="6180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Детский Сад\Desktop\тарабина\справка  взаимодействия с  родителями7 ноября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865188" cy="5465947"/>
          </a:xfrm>
          <a:prstGeom prst="rect">
            <a:avLst/>
          </a:prstGeom>
          <a:noFill/>
        </p:spPr>
      </p:pic>
      <p:pic>
        <p:nvPicPr>
          <p:cNvPr id="5123" name="Picture 3" descr="C:\Users\Детский Сад\Downloads\Сканировать10001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80728"/>
            <a:ext cx="3816243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етский Сад\Desktop\тарабина\Мониторинг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32656"/>
            <a:ext cx="4392981" cy="6212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500042"/>
            <a:ext cx="8259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Детский Сад\Desktop\тарабина\соц.небл.семьи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920818" cy="5544616"/>
          </a:xfrm>
          <a:prstGeom prst="rect">
            <a:avLst/>
          </a:prstGeom>
          <a:noFill/>
        </p:spPr>
      </p:pic>
      <p:pic>
        <p:nvPicPr>
          <p:cNvPr id="6147" name="Picture 3" descr="C:\Users\Детский Сад\Downloads\Сканировать10002_page-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830160" cy="5420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28604"/>
            <a:ext cx="82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Максим\Desktop\справки\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196752"/>
            <a:ext cx="3507325" cy="49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аксим\Desktop\справки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3672408" cy="519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м\иннофе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5339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м\диплом для атест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3600400" cy="509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175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643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714356"/>
            <a:ext cx="70723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Обобщенный педагогический опыт</a:t>
            </a:r>
          </a:p>
          <a:p>
            <a:pPr algn="ctr"/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теме: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«Социализация детей старшего дошкольного возраста через сюжетно-ролевую игру» </a:t>
            </a:r>
          </a:p>
          <a:p>
            <a:pPr algn="ctr">
              <a:lnSpc>
                <a:spcPct val="150000"/>
              </a:lnSpc>
            </a:pPr>
            <a:r>
              <a:rPr lang="ru-RU" sz="20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Меженевой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Надежды </a:t>
            </a:r>
            <a:r>
              <a:rPr lang="ru-RU" sz="20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вановны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сайте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https://ds50ruz.schoolrm.ru/sveden/employees/19274/420549/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м\межд.продленка мо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5237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м\апрель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47" y="620689"/>
            <a:ext cx="4003293" cy="566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7387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ун.грам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090" y="692696"/>
            <a:ext cx="3889873" cy="557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821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4176464" cy="570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16475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802" y="571480"/>
            <a:ext cx="380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Максим\Desktop\Наттестацияовая папка\папа благ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3600400" cy="50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м\за труд благодарн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12058" cy="510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1 стра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1879"/>
            <a:ext cx="4068301" cy="575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Максим\Desktop\2 стран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401" y="621879"/>
            <a:ext cx="4023537" cy="56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476672"/>
            <a:ext cx="8229600" cy="785813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Антиплагиат</a:t>
            </a:r>
            <a:endParaRPr lang="ru-RU" sz="2400" b="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anis\Downloads\Меженева- Антиплагиат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1822" y="1340768"/>
            <a:ext cx="5943912" cy="513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8309" y="628659"/>
            <a:ext cx="7676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Участие в инновационной (экспериментальной) деятельности</a:t>
            </a:r>
            <a:endParaRPr lang="ru-RU" sz="20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Максим\Desktop\справки\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570525" cy="504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ксим\Desktop\справки\2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570508" cy="50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7" y="476672"/>
            <a:ext cx="277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аксим\Desktop\справки\234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816424" cy="539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ownloads\призёр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974417" cy="561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ксим\Downloads\1081866Ф1.Б.2021.3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3950974" cy="558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638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4205" y="428604"/>
            <a:ext cx="348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Максим\Desktop\справки\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3649955" cy="515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8">
      <a:dk1>
        <a:sysClr val="windowText" lastClr="000000"/>
      </a:dk1>
      <a:lt1>
        <a:srgbClr val="33CCCC"/>
      </a:lt1>
      <a:dk2>
        <a:srgbClr val="464646"/>
      </a:dk2>
      <a:lt2>
        <a:srgbClr val="33CCCC"/>
      </a:lt2>
      <a:accent1>
        <a:srgbClr val="A3171E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5D2D37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2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329</Words>
  <Application>Microsoft Office PowerPoint</Application>
  <PresentationFormat>Экран (4:3)</PresentationFormat>
  <Paragraphs>66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Аспект</vt:lpstr>
      <vt:lpstr>Слайд 1</vt:lpstr>
      <vt:lpstr>Слайд 2</vt:lpstr>
      <vt:lpstr>Слайд 3</vt:lpstr>
      <vt:lpstr>Слайд 4</vt:lpstr>
      <vt:lpstr>Антиплагиат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Детский Сад</cp:lastModifiedBy>
  <cp:revision>246</cp:revision>
  <dcterms:created xsi:type="dcterms:W3CDTF">2015-11-19T18:08:02Z</dcterms:created>
  <dcterms:modified xsi:type="dcterms:W3CDTF">2022-02-25T11:38:48Z</dcterms:modified>
</cp:coreProperties>
</file>