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53"/>
  </p:notesMasterIdLst>
  <p:sldIdLst>
    <p:sldId id="278" r:id="rId2"/>
    <p:sldId id="310" r:id="rId3"/>
    <p:sldId id="256" r:id="rId4"/>
    <p:sldId id="364" r:id="rId5"/>
    <p:sldId id="260" r:id="rId6"/>
    <p:sldId id="335" r:id="rId7"/>
    <p:sldId id="336" r:id="rId8"/>
    <p:sldId id="281" r:id="rId9"/>
    <p:sldId id="313" r:id="rId10"/>
    <p:sldId id="322" r:id="rId11"/>
    <p:sldId id="316" r:id="rId12"/>
    <p:sldId id="323" r:id="rId13"/>
    <p:sldId id="330" r:id="rId14"/>
    <p:sldId id="317" r:id="rId15"/>
    <p:sldId id="331" r:id="rId16"/>
    <p:sldId id="332" r:id="rId17"/>
    <p:sldId id="346" r:id="rId18"/>
    <p:sldId id="347" r:id="rId19"/>
    <p:sldId id="348" r:id="rId20"/>
    <p:sldId id="297" r:id="rId21"/>
    <p:sldId id="298" r:id="rId22"/>
    <p:sldId id="299" r:id="rId23"/>
    <p:sldId id="334" r:id="rId24"/>
    <p:sldId id="345" r:id="rId25"/>
    <p:sldId id="344" r:id="rId26"/>
    <p:sldId id="363" r:id="rId27"/>
    <p:sldId id="343" r:id="rId28"/>
    <p:sldId id="342" r:id="rId29"/>
    <p:sldId id="341" r:id="rId30"/>
    <p:sldId id="340" r:id="rId31"/>
    <p:sldId id="339" r:id="rId32"/>
    <p:sldId id="338" r:id="rId33"/>
    <p:sldId id="300" r:id="rId34"/>
    <p:sldId id="353" r:id="rId35"/>
    <p:sldId id="352" r:id="rId36"/>
    <p:sldId id="351" r:id="rId37"/>
    <p:sldId id="350" r:id="rId38"/>
    <p:sldId id="349" r:id="rId39"/>
    <p:sldId id="358" r:id="rId40"/>
    <p:sldId id="357" r:id="rId41"/>
    <p:sldId id="356" r:id="rId42"/>
    <p:sldId id="355" r:id="rId43"/>
    <p:sldId id="354" r:id="rId44"/>
    <p:sldId id="301" r:id="rId45"/>
    <p:sldId id="362" r:id="rId46"/>
    <p:sldId id="361" r:id="rId47"/>
    <p:sldId id="285" r:id="rId48"/>
    <p:sldId id="318" r:id="rId49"/>
    <p:sldId id="337" r:id="rId50"/>
    <p:sldId id="365" r:id="rId51"/>
    <p:sldId id="289" r:id="rId52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3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33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2931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9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225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350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043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46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7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716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5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3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7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9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88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5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10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35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09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820472" cy="38164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 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Хачатурова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Армена Станиславовича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 греко-римской борьбе </a:t>
            </a:r>
            <a:b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№ 4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1"/>
            <a:ext cx="7704667" cy="1484784"/>
          </a:xfrm>
        </p:spPr>
        <p:txBody>
          <a:bodyPr>
            <a:normAutofit/>
          </a:bodyPr>
          <a:lstStyle/>
          <a:p>
            <a:r>
              <a:rPr lang="ru-RU" sz="2400" dirty="0"/>
              <a:t>4</a:t>
            </a:r>
            <a:r>
              <a:rPr lang="ru-RU" sz="2400" dirty="0" smtClean="0"/>
              <a:t>.Проведение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041474"/>
              </p:ext>
            </p:extLst>
          </p:nvPr>
        </p:nvGraphicFramePr>
        <p:xfrm>
          <a:off x="755576" y="1268761"/>
          <a:ext cx="7704857" cy="483277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55143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№</a:t>
                      </a:r>
                    </a:p>
                    <a:p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Дата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Место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Тема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Название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101610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21.11.2019 г.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Борцовский зал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№4»</a:t>
                      </a:r>
                      <a:endParaRPr lang="ru-RU" sz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Тактико-техническая подготовка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«Совершенствование технико-тактических действий в тренировочных группах»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12.10.2020 г.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Борцовский зал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№4»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Волевая подготовка спортсменов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«Занятия с установкой перед соревнованиями»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8855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2020 г.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зал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№4»</a:t>
                      </a:r>
                      <a:endParaRPr lang="ru-RU" sz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Судейство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соревнований «Открытое первенство СДЮСШ № 4 по ОФП»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5243"/>
                  </a:ext>
                </a:extLst>
              </a:tr>
              <a:tr h="142694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  <a:p>
                      <a:endParaRPr lang="ru-RU" sz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</a:p>
                    <a:p>
                      <a:endParaRPr lang="ru-RU" sz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зал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МУДО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«СДЮСШ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4»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Судейство соревнований «Открытое первенство СДЮСШ № 4 по греко-римской борьбе»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74798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/>
          <a:lstStyle/>
          <a:p>
            <a:r>
              <a:rPr lang="ru-RU" sz="2400" dirty="0"/>
              <a:t>5</a:t>
            </a:r>
            <a:r>
              <a:rPr lang="ru-RU" sz="2400" dirty="0" smtClean="0"/>
              <a:t>.Выступление </a:t>
            </a:r>
            <a:r>
              <a:rPr lang="ru-RU" sz="2400" dirty="0"/>
              <a:t>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525655"/>
              </p:ext>
            </p:extLst>
          </p:nvPr>
        </p:nvGraphicFramePr>
        <p:xfrm>
          <a:off x="395536" y="1578634"/>
          <a:ext cx="8568952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363449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848409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25.11.2019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Психологическая подготовка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Психология спортсмена и тренера. Психологические рекомендации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11.12.2020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Психологическая подготовка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Психологические факторы в греко-римской борьбе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25.03.2021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Психологическая подготовка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Психологическая компетентность как фактор профессионализма тренера- преподавателя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061"/>
            <a:ext cx="4748498" cy="666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0"/>
            <a:ext cx="8712968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6</a:t>
            </a:r>
            <a:r>
              <a:rPr lang="ru-RU" sz="2400" dirty="0" smtClean="0"/>
              <a:t>.Результаты </a:t>
            </a:r>
            <a:r>
              <a:rPr lang="ru-RU" sz="2400" dirty="0"/>
              <a:t>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998884"/>
            <a:ext cx="4176464" cy="58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741368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РМ по греко-римской борьбе посвященном Дню Защитника Отечества, Б. Елховка, 2020 г.</a:t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Высоцкий Илья – 3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- 1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спортивной борьбе среди юношей 2008-09 г.р., Саранск, 2021 г.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ысоцкий Илья–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2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греко-римской борьбе посвященном памяти сотрудников правоохранительных органов, Саранск, 2019 г.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Высоцкий Илья– 2 место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1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греко-римской борьбе посвященном Дню Победы, Рузаевка, 2021 г.</a:t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Высоцкий Илья–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греко-римской борьбе посвященном памяти сотрудников правоохранительных органов, Саранск,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1 место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Скворцов Егор – 2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Козлов Даниил – 2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греко-римской борьбе, посвященном памяти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Кокурина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К.А., Саранск, 2021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Сулеман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РМ по спортивной борьбе среди юношей до 16 лет, Саранск, 2021 г.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1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 Егор – 2 место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Высоцкий Николай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705678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юбилейный турнир по греко-римской борьбе на призы мастеров спорта СССР братьев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Халиловых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Саранск, 2019 г.</a:t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Трубкин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1 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2 место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 по спортивной борьбе среди юношей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2004-2006 г.р.,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РМ по спортивной борьбе среди юношей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2006-2007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г.р., Саранск,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 Даниил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 Егор – 1 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2 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г. Рязани по спортивной борьбе среди мальчиков 2007-2008 г.р., Рязань, 2019 г.</a:t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1 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15-ый Всероссийский турнир на призы Администрации г. Кузнецка,  Пенза, 2019 г.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Хачатуров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Станислав – 3 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турнир по греко-римской борьбе «Спорт против наркотиков» на призы А. Глушкова, г. Москва, 2019 г.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Хачатуров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Вячеслав – 1 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турнир по греко-римской борьбе среди юношей памяти Игоря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Найвальта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Самара, 2019 г.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Хачатуров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Станислав – 3 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Открытое Первенство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Тольятти по греко-римской борьбе «Мемориал Павла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Вельмезова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Самара, 2021 г.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Невлютов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Сулейман – 3 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Самарской области по греко-римской борьбе памяти Александра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Арчибасова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2019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2 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8424936" cy="6264696"/>
          </a:xfrm>
        </p:spPr>
        <p:txBody>
          <a:bodyPr>
            <a:normAutofit fontScale="32500" lnSpcReduction="20000"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турнир по греко-римской борьбе памяти Заслуженного тренера РФ и СССР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А.И. Винника, Ульяновск 2019 г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Станислав – 1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турнир на призы Администрации г. Кузнецка и Пензенского регионального общественного фонда «Греко-римская борьба», г. Кузнецк, 2019 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Станислав – 3 место</a:t>
            </a:r>
          </a:p>
          <a:p>
            <a:pPr marL="171450" indent="-171450">
              <a:buFontTx/>
              <a:buChar char="-"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памяти заслуженного тренера России В.С. Жукова по греко-римской борьбе среди юношей 2007-2008 г.р., Москва, 2019 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2 место</a:t>
            </a:r>
          </a:p>
          <a:p>
            <a:pPr marL="285750" indent="-285750">
              <a:buFontTx/>
              <a:buChar char="-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 Межрегиональный традиционный турнир по греко-римской борьбе среди юношей, г. Ульяновск, 2019 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2 место</a:t>
            </a:r>
          </a:p>
          <a:p>
            <a:pPr marL="285750" indent="-285750">
              <a:buFontTx/>
              <a:buChar char="-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48-ой Всероссийский турнир по греко-римской борьбе среди юношей 2005-2006 г.р., посвященном памяти Героя Советского Союза В. Талалихина, Подольск, 2019 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2 место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греко-римской борьбе среди юношей 2008-2009 г.р., Москва, 2021 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3 место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Высоцкий Илья – 1 место</a:t>
            </a:r>
          </a:p>
          <a:p>
            <a:pPr marL="171450" indent="-171450">
              <a:buFontTx/>
              <a:buChar char="-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г. Москвы по греко-римской борьбе среди юношей 2008-2009 г.р., Москва, 2021 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Сулейман- 3 место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Высоцкий Илья – 2 место</a:t>
            </a:r>
          </a:p>
          <a:p>
            <a:pPr marL="171450" indent="-171450">
              <a:buFontTx/>
              <a:buChar char="-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СШОР «Спарта» по греко-римской борьбе среди юношей 2006-2007 г.р. , Москва, 2020 г.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 – 1 место</a:t>
            </a:r>
          </a:p>
          <a:p>
            <a:pPr marL="285750" indent="-285750">
              <a:buFontTx/>
              <a:buChar char="-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897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3524" y="0"/>
            <a:ext cx="7515992" cy="6741368"/>
          </a:xfrm>
        </p:spPr>
        <p:txBody>
          <a:bodyPr>
            <a:norm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г. Москвы по греко-римской борьбе среди юношей 2008-2009 г.р., Москва, 2021 г.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Невлютов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Сулейман- 3 место</a:t>
            </a:r>
          </a:p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Приволжского федерального округа по  греко-римской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борьбе среди юношей до 18 лет,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Саранск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Хачатуров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Вячеслав –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место</a:t>
            </a: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ОГФСО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«Юность России» по греко-римской борьбе среди юношей, Саранск, 2019 г.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Станислав – 2 место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Хачатуров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– 2 место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IX-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летней спартакиады учащихся России по греко-римской борьбе, Саранск 2019 г.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Хачатуров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Станислав – 1 место</a:t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этап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IX-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летней спартакиады учащихся России по греко-римской борьбе, Раменское 2019 г.</a:t>
            </a:r>
            <a:b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Хачатуров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Станислав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 место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63953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3815172" cy="5301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82" y="980728"/>
            <a:ext cx="367191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4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5608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11.07.1982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Педагогическое образование, БАКАЛАВР, ФГБОУ ВО имени М.Е. ЕВСЕВЬЕВА, 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№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диплома 101305 0679891 ,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29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января 2018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5 лет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5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6" charset="0"/>
                <a:cs typeface="Arial Unicode MS" charset="0"/>
              </a:rPr>
              <a:t>Повышение квалификации: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«Профессиональные аспекты деятельности тренеров-преподавателей ДЮСШ в условиях реализации Федеральных стандартов спортивной подготовки»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4185146" cy="5733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620688"/>
            <a:ext cx="408674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4027453" cy="5517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397063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408074" cy="61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080017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54859"/>
            <a:ext cx="3960440" cy="55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60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19"/>
            <a:ext cx="3816424" cy="5319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94139"/>
            <a:ext cx="3832010" cy="533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4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452619" cy="62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7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16674"/>
            <a:ext cx="3975906" cy="5301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4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4067807" cy="5661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063327" cy="56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86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807348" cy="65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17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520704" cy="63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4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7894386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                                                            ПРЕДСТАВЛЕНИЕ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18" y="692859"/>
            <a:ext cx="4240734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408074" cy="6134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343391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26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628022" cy="64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99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663332" cy="63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18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4659982" cy="62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267982" cy="59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6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8680"/>
            <a:ext cx="4320373" cy="60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09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659982" cy="62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04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48680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83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20688"/>
            <a:ext cx="429994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98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556014" cy="6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66" y="1412776"/>
            <a:ext cx="3600400" cy="505096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811559"/>
          </a:xfrm>
        </p:spPr>
        <p:txBody>
          <a:bodyPr>
            <a:normAutofit/>
          </a:bodyPr>
          <a:lstStyle/>
          <a:p>
            <a:r>
              <a:rPr lang="ru-RU" sz="2000" b="1" dirty="0"/>
              <a:t>1</a:t>
            </a:r>
            <a:r>
              <a:rPr lang="ru-RU" sz="2000" b="1" dirty="0" smtClean="0"/>
              <a:t>.Степень </a:t>
            </a:r>
            <a:r>
              <a:rPr lang="ru-RU" sz="2000" b="1" dirty="0"/>
              <a:t>обеспечения повышения уровня подготовленности 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val="2065019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497164" cy="64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05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8095"/>
            <a:ext cx="4168511" cy="5857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4195974" cy="58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5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160664" cy="58651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308603" cy="60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14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92696"/>
            <a:ext cx="402894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00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372764" cy="61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964907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03542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507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89932"/>
            <a:ext cx="4032448" cy="5519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764704"/>
            <a:ext cx="4227934" cy="56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64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11247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7.Система </a:t>
            </a:r>
            <a:r>
              <a:rPr lang="ru-RU" sz="2400" dirty="0" smtClean="0"/>
              <a:t>взаимодействия с родителями воспитанников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336419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smtClean="0"/>
              <a:t>Награды и поощрения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 </a:t>
            </a:r>
            <a:r>
              <a:rPr lang="ru-RU" b="1" dirty="0" smtClean="0"/>
              <a:t>Грамота</a:t>
            </a:r>
            <a:r>
              <a:rPr lang="ru-RU" dirty="0" smtClean="0"/>
              <a:t> за большой личный вклад в развитии ФК и спорта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35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128" y="-448840"/>
            <a:ext cx="5250407" cy="73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5268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8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1152128"/>
          </a:xfrm>
        </p:spPr>
        <p:txBody>
          <a:bodyPr>
            <a:normAutofit fontScale="90000"/>
          </a:bodyPr>
          <a:lstStyle/>
          <a:p>
            <a:r>
              <a:rPr lang="ru-RU" sz="2700"/>
              <a:t>9</a:t>
            </a:r>
            <a:r>
              <a:rPr lang="ru-RU" sz="2700" smtClean="0"/>
              <a:t>.Общественно-педагогическая </a:t>
            </a:r>
            <a:r>
              <a:rPr lang="ru-RU" sz="2700" dirty="0" smtClean="0"/>
              <a:t>активность педагога : участие в комиссиях, педагогических сообществах, в жюри, конкурсов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09707"/>
            <a:ext cx="3763349" cy="52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91" y="1281865"/>
            <a:ext cx="375138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57201"/>
            <a:ext cx="8003232" cy="1243607"/>
          </a:xfrm>
        </p:spPr>
        <p:txBody>
          <a:bodyPr>
            <a:normAutofit fontScale="90000"/>
          </a:bodyPr>
          <a:lstStyle/>
          <a:p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162889"/>
              </p:ext>
            </p:extLst>
          </p:nvPr>
        </p:nvGraphicFramePr>
        <p:xfrm>
          <a:off x="982663" y="2667000"/>
          <a:ext cx="7704136" cy="416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34">
                  <a:extLst>
                    <a:ext uri="{9D8B030D-6E8A-4147-A177-3AD203B41FA5}">
                      <a16:colId xmlns:a16="http://schemas.microsoft.com/office/drawing/2014/main" val="2381483196"/>
                    </a:ext>
                  </a:extLst>
                </a:gridCol>
                <a:gridCol w="1926034">
                  <a:extLst>
                    <a:ext uri="{9D8B030D-6E8A-4147-A177-3AD203B41FA5}">
                      <a16:colId xmlns:a16="http://schemas.microsoft.com/office/drawing/2014/main" val="187893035"/>
                    </a:ext>
                  </a:extLst>
                </a:gridCol>
                <a:gridCol w="1926034">
                  <a:extLst>
                    <a:ext uri="{9D8B030D-6E8A-4147-A177-3AD203B41FA5}">
                      <a16:colId xmlns:a16="http://schemas.microsoft.com/office/drawing/2014/main" val="883450339"/>
                    </a:ext>
                  </a:extLst>
                </a:gridCol>
                <a:gridCol w="1926034">
                  <a:extLst>
                    <a:ext uri="{9D8B030D-6E8A-4147-A177-3AD203B41FA5}">
                      <a16:colId xmlns:a16="http://schemas.microsoft.com/office/drawing/2014/main" val="2950442443"/>
                    </a:ext>
                  </a:extLst>
                </a:gridCol>
              </a:tblGrid>
              <a:tr h="6190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442507"/>
                  </a:ext>
                </a:extLst>
              </a:tr>
              <a:tr h="61905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2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10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3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11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4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  <a:endParaRPr lang="ru-RU" sz="1600" baseline="0" dirty="0" smtClean="0"/>
                    </a:p>
                    <a:p>
                      <a:r>
                        <a:rPr lang="ru-RU" sz="1600" b="1" baseline="0" dirty="0" smtClean="0"/>
                        <a:t>10 чел.</a:t>
                      </a:r>
                      <a:endParaRPr lang="ru-RU" sz="1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131333"/>
                  </a:ext>
                </a:extLst>
              </a:tr>
              <a:tr h="61905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258716"/>
                  </a:ext>
                </a:extLst>
              </a:tr>
              <a:tr h="61905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163379"/>
                  </a:ext>
                </a:extLst>
              </a:tr>
              <a:tr h="61905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11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 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124840"/>
                  </a:ext>
                </a:extLst>
              </a:tr>
              <a:tr h="619055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069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60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8680"/>
            <a:ext cx="4100426" cy="57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2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.Результаты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69615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</TotalTime>
  <Words>581</Words>
  <Application>Microsoft Office PowerPoint</Application>
  <PresentationFormat>Экран (4:3)</PresentationFormat>
  <Paragraphs>148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Arial</vt:lpstr>
      <vt:lpstr>Arial Unicode MS</vt:lpstr>
      <vt:lpstr>Calibri</vt:lpstr>
      <vt:lpstr>Corbel</vt:lpstr>
      <vt:lpstr>Times New Roman</vt:lpstr>
      <vt:lpstr>Verdana</vt:lpstr>
      <vt:lpstr>Wingdings</vt:lpstr>
      <vt:lpstr>Параллакс</vt:lpstr>
      <vt:lpstr> Министерство образования Республики Мордовия  Портфолио      Хачатурова Армена Станиславовича тренера-преподавателя по греко-римской борьбе  МУДО «СДЮСШ № 4» г.о.Саранск  </vt:lpstr>
      <vt:lpstr>Презентация PowerPoint</vt:lpstr>
      <vt:lpstr>                                                            ПРЕДСТАВЛЕНИЕ</vt:lpstr>
      <vt:lpstr>1.Степень обеспечения повышения уровня подготовленности воспитанников</vt:lpstr>
      <vt:lpstr>Презентация PowerPoint</vt:lpstr>
      <vt:lpstr>2. Сохранность контингента воспитанников на этапах спортивной подготовки</vt:lpstr>
      <vt:lpstr>Презентация PowerPoint</vt:lpstr>
      <vt:lpstr>3.Результаты анализа текущей документации</vt:lpstr>
      <vt:lpstr>Презентация PowerPoint</vt:lpstr>
      <vt:lpstr>4.Проведение открытых мастер-классов, открытых занятий, мероприятий (очно)</vt:lpstr>
      <vt:lpstr>Презентация PowerPoint</vt:lpstr>
      <vt:lpstr>5.Выступление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6.Результаты участия воспитанников в официальных соревнованиях</vt:lpstr>
      <vt:lpstr>    Первенство РМ по греко-римской борьбе посвященном Дню Защитника Отечества, Б. Елховка, 2020 г. - Высоцкий Илья – 3 место - Невлютов Сулейман - 1 место  Республиканский турнир по спортивной борьбе среди юношей 2008-09 г.р., Саранск, 2021 г. - Высоцкий Илья– 2 место - Невлютов Сулейман – 2 место  Республиканский турнир по греко-римской борьбе посвященном памяти сотрудников правоохранительных органов, Саранск, 2019 г. - Высоцкий Илья– 2 место - Невлютов Сулейман – 1 место  Республиканский турнир по греко-римской борьбе посвященном Дню Победы, Рузаевка, 2021 г. - Высоцкий Илья– 1 место  Республиканский турнир по греко-римской борьбе посвященном памяти сотрудников правоохранительных органов, Саранск, 2021 г. - Хачатуров Вячеслав – 1 место - Невлютов Сулейман – 1 место - Скворцов Егор – 2 место - Козлов Даниил – 2 место  Республиканский турнир по греко-римской борьбе, посвященном памяти Кокурина К.А., Саранск, 2021 - Невлютов Сулеман– 3 место  Первенство РМ по спортивной борьбе среди юношей до 16 лет, Саранск, 2021 г. Хачатуров Вячеслав – 1 место Скворцов Егор – 2 место Высоцкий Николай – 1 место      </vt:lpstr>
      <vt:lpstr>10 юбилейный турнир по греко-римской борьбе на призы мастеров спорта СССР братьев Халиловых, Саранск, 2019 г. - Трубкин Даниил – 1 место - Хачатуров Вячеслав – 2 место Первенство РМ по спортивной борьбе среди юношей 2004-2006 г.р., Саранск, 2019 г. Хачатуров Вячеслав – 1 место  Первенство РМ по спортивной борьбе среди юношей 2006-2007 г.р., Саранск, 2021 г. Казаков Даниил – 2 место Скворцов Егор – 1 место Невлютов Сулейман – 2 место  Открытое Первенство г. Рязани по спортивной борьбе среди мальчиков 2007-2008 г.р., Рязань, 2019 г. - Невлютов Сулейман – 1 место  15-ый Всероссийский турнир на призы Администрации г. Кузнецка,  Пенза, 2019 г. - Хачатуров Станислав – 3 место  Всероссийский турнир по греко-римской борьбе «Спорт против наркотиков» на призы А. Глушкова, г. Москва, 2019 г. - Хачатуров Вячеслав – 1 место  Всероссийский турнир по греко-римской борьбе среди юношей памяти Игоря Найвальта, Самара, 2019 г. - Хачатуров Станислав – 3 место  Открытое Первенство г.о. Тольятти по греко-римской борьбе «Мемориал Павла Вельмезова», Самара, 2021 г. - Невлютов Сулейман – 3 место  Открытый турнир Самарской области по греко-римской борьбе памяти Александра Арчибасова,  Самара 2019 г. - Хачатуров Вячеслав – 2 место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7.Система взаимодействия с родителями воспитанников</vt:lpstr>
      <vt:lpstr>Презентация PowerPoint</vt:lpstr>
      <vt:lpstr>8. Награды и поощрения</vt:lpstr>
      <vt:lpstr>Презентация PowerPoint</vt:lpstr>
      <vt:lpstr>9.Общественно-педагогическая активность педагога : участие в комиссиях, педагогических сообществах, в жюри, конкурсов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79</cp:revision>
  <cp:lastPrinted>2019-12-04T09:42:59Z</cp:lastPrinted>
  <dcterms:created xsi:type="dcterms:W3CDTF">2017-06-13T20:19:07Z</dcterms:created>
  <dcterms:modified xsi:type="dcterms:W3CDTF">2022-02-28T07:49:50Z</dcterms:modified>
</cp:coreProperties>
</file>