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9" r:id="rId3"/>
    <p:sldId id="311" r:id="rId4"/>
    <p:sldId id="321" r:id="rId5"/>
    <p:sldId id="322" r:id="rId6"/>
    <p:sldId id="323" r:id="rId7"/>
    <p:sldId id="257" r:id="rId8"/>
    <p:sldId id="258" r:id="rId9"/>
    <p:sldId id="313" r:id="rId10"/>
    <p:sldId id="328" r:id="rId11"/>
    <p:sldId id="329" r:id="rId12"/>
    <p:sldId id="269" r:id="rId13"/>
    <p:sldId id="295" r:id="rId14"/>
    <p:sldId id="283" r:id="rId15"/>
    <p:sldId id="284" r:id="rId16"/>
    <p:sldId id="294" r:id="rId17"/>
    <p:sldId id="285" r:id="rId18"/>
    <p:sldId id="286" r:id="rId19"/>
    <p:sldId id="314" r:id="rId20"/>
    <p:sldId id="318" r:id="rId21"/>
    <p:sldId id="320" r:id="rId22"/>
    <p:sldId id="319" r:id="rId23"/>
    <p:sldId id="307" r:id="rId24"/>
    <p:sldId id="299" r:id="rId25"/>
    <p:sldId id="324" r:id="rId26"/>
    <p:sldId id="325" r:id="rId27"/>
    <p:sldId id="303" r:id="rId28"/>
    <p:sldId id="326" r:id="rId29"/>
    <p:sldId id="278" r:id="rId30"/>
    <p:sldId id="302" r:id="rId31"/>
    <p:sldId id="331" r:id="rId32"/>
    <p:sldId id="330" r:id="rId33"/>
    <p:sldId id="327" r:id="rId34"/>
    <p:sldId id="291" r:id="rId35"/>
    <p:sldId id="315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294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CA05-3BC8-4A06-962B-0F4FE84D68CD}" type="datetimeFigureOut">
              <a:rPr lang="ru-RU" smtClean="0"/>
              <a:pPr/>
              <a:t>19.02.2022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0200-A525-4872-B89E-D678C8FC7A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CA05-3BC8-4A06-962B-0F4FE84D68CD}" type="datetimeFigureOut">
              <a:rPr lang="ru-RU" smtClean="0"/>
              <a:pPr/>
              <a:t>19.02.2022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0200-A525-4872-B89E-D678C8FC7A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CA05-3BC8-4A06-962B-0F4FE84D68CD}" type="datetimeFigureOut">
              <a:rPr lang="ru-RU" smtClean="0"/>
              <a:pPr/>
              <a:t>19.02.2022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0200-A525-4872-B89E-D678C8FC7A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CA05-3BC8-4A06-962B-0F4FE84D68CD}" type="datetimeFigureOut">
              <a:rPr lang="ru-RU" smtClean="0"/>
              <a:pPr/>
              <a:t>19.02.2022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0200-A525-4872-B89E-D678C8FC7A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CA05-3BC8-4A06-962B-0F4FE84D68CD}" type="datetimeFigureOut">
              <a:rPr lang="ru-RU" smtClean="0"/>
              <a:pPr/>
              <a:t>19.02.2022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0200-A525-4872-B89E-D678C8FC7A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CA05-3BC8-4A06-962B-0F4FE84D68CD}" type="datetimeFigureOut">
              <a:rPr lang="ru-RU" smtClean="0"/>
              <a:pPr/>
              <a:t>19.02.2022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0200-A525-4872-B89E-D678C8FC7A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CA05-3BC8-4A06-962B-0F4FE84D68CD}" type="datetimeFigureOut">
              <a:rPr lang="ru-RU" smtClean="0"/>
              <a:pPr/>
              <a:t>19.02.2022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0200-A525-4872-B89E-D678C8FC7A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CA05-3BC8-4A06-962B-0F4FE84D68CD}" type="datetimeFigureOut">
              <a:rPr lang="ru-RU" smtClean="0"/>
              <a:pPr/>
              <a:t>19.02.2022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0200-A525-4872-B89E-D678C8FC7A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CA05-3BC8-4A06-962B-0F4FE84D68CD}" type="datetimeFigureOut">
              <a:rPr lang="ru-RU" smtClean="0"/>
              <a:pPr/>
              <a:t>19.02.2022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0200-A525-4872-B89E-D678C8FC7A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CA05-3BC8-4A06-962B-0F4FE84D68CD}" type="datetimeFigureOut">
              <a:rPr lang="ru-RU" smtClean="0"/>
              <a:pPr/>
              <a:t>19.02.2022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0200-A525-4872-B89E-D678C8FC7A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CA05-3BC8-4A06-962B-0F4FE84D68CD}" type="datetimeFigureOut">
              <a:rPr lang="ru-RU" smtClean="0"/>
              <a:pPr/>
              <a:t>19.02.2022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90200-A525-4872-B89E-D678C8FC7A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5CA05-3BC8-4A06-962B-0F4FE84D68CD}" type="datetimeFigureOut">
              <a:rPr lang="ru-RU" smtClean="0"/>
              <a:pPr/>
              <a:t>19.02.2022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90200-A525-4872-B89E-D678C8FC7A5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user\Desktop\images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МИНИСТЕРСТВО ОБРАЗОВАНИЯ  РМ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18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548680"/>
            <a:ext cx="5544616" cy="6120680"/>
          </a:xfrm>
        </p:spPr>
        <p:txBody>
          <a:bodyPr>
            <a:normAutofit fontScale="40000" lnSpcReduction="20000"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buNone/>
            </a:pPr>
            <a:endParaRPr lang="ru-RU" sz="3800" b="1" dirty="0" smtClean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8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ПОРТФОЛИО</a:t>
            </a:r>
            <a:endParaRPr lang="ru-RU" sz="80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buNone/>
            </a:pPr>
            <a:endParaRPr lang="ru-RU" sz="3800" b="1" dirty="0" smtClean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4500" b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АНАШКИНОЙ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4500" b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АНАСТАСИИ АЛЕКСАНДРОВНЫ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ВОСПИТАТЕЛЯ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МАДОУ «ДЕТСКИЙ САД№47» </a:t>
            </a:r>
            <a:endParaRPr lang="ru-RU" sz="30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30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ДАТА РОЖДЕНИЯ: </a:t>
            </a:r>
            <a:r>
              <a:rPr lang="ru-RU" sz="3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24.06.1986г.</a:t>
            </a:r>
            <a:endParaRPr lang="ru-RU" sz="3800" dirty="0" smtClean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ПРОФЕССИОНАЛЬНОЕ ОБРАЗОВАНИЕ: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Высшее, </a:t>
            </a:r>
            <a:endParaRPr lang="ru-RU" sz="3800" dirty="0" smtClean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ГОУ ВПО «Мордовский государственный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педагогический институт имени М. Е. </a:t>
            </a:r>
            <a:r>
              <a:rPr lang="ru-RU" sz="3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Евсевьева</a:t>
            </a:r>
            <a:r>
              <a:rPr lang="ru-RU" sz="3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</a:t>
            </a:r>
            <a:endParaRPr lang="ru-RU" sz="3800" dirty="0" smtClean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ПРИСУЖДЕНА КВАЛИФИКАЦИЯ: </a:t>
            </a:r>
            <a:r>
              <a:rPr lang="ru-RU" sz="3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ПЕДАГОГ-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ПСИХОЛОГ И УЧИТЕЛЬ-ОЛИГОФРЕНОПЕДАГОГ</a:t>
            </a:r>
            <a:endParaRPr lang="ru-RU" sz="3800" dirty="0" smtClean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 специальности </a:t>
            </a:r>
            <a:r>
              <a:rPr lang="ru-RU" sz="3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«ПЕДАГОГИКА И ПСИХОЛОГИЯ»</a:t>
            </a:r>
          </a:p>
          <a:p>
            <a:pPr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с доп. спец. «ОЛИГОФРЕНОПЕДАГОГИКА»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900" dirty="0" smtClean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ДИПЛОМ  ВСГ </a:t>
            </a:r>
            <a:r>
              <a:rPr lang="ru-RU" sz="3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3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1156862</a:t>
            </a:r>
            <a:endParaRPr lang="ru-RU" sz="38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СТАЖ ПЕДАГОГИЧЕСКОЙ РАБОТЫ: </a:t>
            </a:r>
            <a:r>
              <a:rPr lang="ru-RU" sz="3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7 лет</a:t>
            </a:r>
            <a:endParaRPr lang="ru-RU" sz="3800" dirty="0" smtClean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ОБЩИЙ ТРУДОВОЙ СТАЖ: </a:t>
            </a:r>
            <a:r>
              <a:rPr lang="ru-RU" sz="3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10 лет</a:t>
            </a:r>
            <a:endParaRPr lang="ru-RU" sz="3800" dirty="0" smtClean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НАЛИЧИЕ КВАЛИФИКАЦИОННОЙ КАТЕГОРИИ: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СООТВЕТСТВИЕ ПРИКАЗ № 254     27 НОЯБРЯ 2020 г.</a:t>
            </a:r>
            <a:endParaRPr lang="ru-RU" sz="3800" dirty="0" smtClean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user\Desktop\DSC_99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7" y="765175"/>
            <a:ext cx="2780356" cy="374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images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3608783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5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64704"/>
            <a:ext cx="3816424" cy="54726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6799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images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3672408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64704"/>
            <a:ext cx="3528392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4767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images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6.Выступления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</a:t>
            </a: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68760"/>
            <a:ext cx="3960439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images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5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672" y="1124744"/>
            <a:ext cx="3608783" cy="500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72" y="1124744"/>
            <a:ext cx="3551312" cy="500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1938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images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user\Desktop\Список с форум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64704"/>
            <a:ext cx="403244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4248472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0809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images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672" y="1124744"/>
            <a:ext cx="3536775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72" y="1124744"/>
            <a:ext cx="3623319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0628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images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48679"/>
            <a:ext cx="4176464" cy="5904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886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images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72" y="1052736"/>
            <a:ext cx="3767335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672" y="1052736"/>
            <a:ext cx="3608783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4450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images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35963" y="-463655"/>
            <a:ext cx="4672074" cy="69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0096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Users\user\Desktop\images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Проведение открытых занятий, </a:t>
            </a:r>
            <a:b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мастер-классов, мероприятий</a:t>
            </a:r>
            <a:endParaRPr lang="ru-RU" sz="40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556792"/>
            <a:ext cx="367240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9184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images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584176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1. УЧАСТИЕ В ИННОВАЦИОННОЙ (ЭКСПЕРЕМЕНТАЛЬНОЙ) ДЕЯТЕЛЬНОСТИ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ea typeface="Calibri"/>
                <a:cs typeface="Times New Roman"/>
              </a:rPr>
              <a:t/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  <a:ea typeface="Calibri"/>
                <a:cs typeface="Times New Roman"/>
              </a:rPr>
            </a:b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27" y="1600200"/>
            <a:ext cx="329654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64290" y="1341035"/>
            <a:ext cx="380642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images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836712"/>
            <a:ext cx="3744417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930" y="836712"/>
            <a:ext cx="3816424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52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images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3744416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927" y="692696"/>
            <a:ext cx="3816424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94598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images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3816424" cy="543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92696"/>
            <a:ext cx="3744416" cy="543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3014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Desktop\images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00200"/>
            <a:ext cx="3672408" cy="47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672" y="1600200"/>
            <a:ext cx="3536775" cy="470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3521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er\Desktop\images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воспитанниками: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172" y="1600200"/>
            <a:ext cx="3400027" cy="47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9020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images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4104456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76672"/>
            <a:ext cx="4032449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32664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images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3960440" cy="564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76672"/>
            <a:ext cx="3888432" cy="564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35376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user\Desktop\images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11. Качество взаимодействия с родителями:</a:t>
            </a:r>
            <a:b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556792"/>
            <a:ext cx="3744415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92719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images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3960440" cy="557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48680"/>
            <a:ext cx="3960440" cy="557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89486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user\Desktop\images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12. Работа с детьми из социально-неблагополучных семей</a:t>
            </a:r>
            <a:endParaRPr lang="ru-RU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3744416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56792"/>
            <a:ext cx="3816423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images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2656"/>
            <a:ext cx="4176464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86342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user\Desktop\images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3" y="620688"/>
            <a:ext cx="4032447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1700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images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00200"/>
            <a:ext cx="3456383" cy="49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5143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images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3672408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672" y="836712"/>
            <a:ext cx="3608783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86793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images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3816424" cy="55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20688"/>
            <a:ext cx="3888431" cy="55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31972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user\Desktop\images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>
            <a:noAutofit/>
          </a:bodyPr>
          <a:lstStyle/>
          <a:p>
            <a:r>
              <a:rPr lang="ru-RU" sz="3200" b="1" cap="all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14.  Награды и </a:t>
            </a:r>
            <a:r>
              <a:rPr lang="ru-RU" sz="3200" b="1" cap="all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поощрения </a:t>
            </a:r>
            <a:r>
              <a:rPr lang="ru-RU" sz="3200" cap="all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/>
            </a:r>
            <a:br>
              <a:rPr lang="ru-RU" sz="3200" cap="all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4104456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24744"/>
            <a:ext cx="4032448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2788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user\Desktop\images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3672408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64704"/>
            <a:ext cx="352839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8777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images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3744416" cy="543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92696"/>
            <a:ext cx="3672408" cy="543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6054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images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3888432" cy="5361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764704"/>
            <a:ext cx="3672408" cy="5361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9390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images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3744416" cy="528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36712"/>
            <a:ext cx="3456384" cy="528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630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images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672" y="1196752"/>
            <a:ext cx="3536775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3464767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images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14" y="980728"/>
            <a:ext cx="3868889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52736"/>
            <a:ext cx="3759625" cy="531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user\Desktop\images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F6DA4">
                    <a:lumMod val="50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>4. Результаты участия воспитанников в:</a:t>
            </a:r>
            <a:r>
              <a:rPr lang="ru-RU" sz="2800" dirty="0">
                <a:solidFill>
                  <a:srgbClr val="CF6DA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CF6DA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rgbClr val="CF6DA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конкурсах, выставках, турнирах, соревнованиях, акциях, фестивалях</a:t>
            </a:r>
            <a:br>
              <a:rPr lang="ru-RU" sz="2800" dirty="0">
                <a:solidFill>
                  <a:srgbClr val="CF6DA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672" y="1556792"/>
            <a:ext cx="3536775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360040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95999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1188</TotalTime>
  <Words>201</Words>
  <Application>Microsoft Office PowerPoint</Application>
  <PresentationFormat>Экран (4:3)</PresentationFormat>
  <Paragraphs>39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МИНИСТЕРСТВО ОБРАЗОВАНИЯ  РМ </vt:lpstr>
      <vt:lpstr>1. УЧАСТИЕ В ИННОВАЦИОННОЙ (ЭКСПЕРЕМЕНТАЛЬНОЙ) ДЕЯТЕЛЬНОСТИ </vt:lpstr>
      <vt:lpstr>Презентация PowerPoint</vt:lpstr>
      <vt:lpstr>Презентация PowerPoint</vt:lpstr>
      <vt:lpstr>Презентация PowerPoint</vt:lpstr>
      <vt:lpstr>Презентация PowerPoint</vt:lpstr>
      <vt:lpstr>2. НАСТАВНИЧЕСТВО </vt:lpstr>
      <vt:lpstr>3. НАЛИЧИЕ ПУБЛИКАЦИЙ </vt:lpstr>
      <vt:lpstr>4. Результаты участия воспитанников в: конкурсах, выставках, турнирах, соревнованиях, акциях, фестивалях </vt:lpstr>
      <vt:lpstr>Презентация PowerPoint</vt:lpstr>
      <vt:lpstr>Презентация PowerPoint</vt:lpstr>
      <vt:lpstr>6.Выступления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</vt:lpstr>
      <vt:lpstr>Уровень образовательной организации</vt:lpstr>
      <vt:lpstr>Республиканский уровень</vt:lpstr>
      <vt:lpstr>Российский уровень</vt:lpstr>
      <vt:lpstr>Презентация PowerPoint</vt:lpstr>
      <vt:lpstr>Международный уровень</vt:lpstr>
      <vt:lpstr>Презентация PowerPoint</vt:lpstr>
      <vt:lpstr>7. Проведение открытых занятий,  мастер-классов, мероприятий</vt:lpstr>
      <vt:lpstr>Презентация PowerPoint</vt:lpstr>
      <vt:lpstr>Презентация PowerPoint</vt:lpstr>
      <vt:lpstr>Презентация PowerPoint</vt:lpstr>
      <vt:lpstr>9. Общественно-педагогическая активность педагога: участие в комиссиях, педагогических сообществах, в жюри конкурсов</vt:lpstr>
      <vt:lpstr>10. Позитивные результаты работы с воспитанниками: </vt:lpstr>
      <vt:lpstr>Презентация PowerPoint</vt:lpstr>
      <vt:lpstr>Презентация PowerPoint</vt:lpstr>
      <vt:lpstr>11. Качество взаимодействия с родителями: </vt:lpstr>
      <vt:lpstr>Презентация PowerPoint</vt:lpstr>
      <vt:lpstr>12. Работа с детьми из социально-неблагополучных семей</vt:lpstr>
      <vt:lpstr>Презентация PowerPoint</vt:lpstr>
      <vt:lpstr>13. Участие педагога в профессиональных конкурсах </vt:lpstr>
      <vt:lpstr>Презентация PowerPoint</vt:lpstr>
      <vt:lpstr>Презентация PowerPoint</vt:lpstr>
      <vt:lpstr>14.  Награды и поощрения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123</dc:creator>
  <cp:lastModifiedBy>Пользователь</cp:lastModifiedBy>
  <cp:revision>85</cp:revision>
  <dcterms:created xsi:type="dcterms:W3CDTF">2022-01-24T10:51:06Z</dcterms:created>
  <dcterms:modified xsi:type="dcterms:W3CDTF">2022-02-19T11:09:06Z</dcterms:modified>
</cp:coreProperties>
</file>