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sldIdLst>
    <p:sldId id="256" r:id="rId2"/>
    <p:sldId id="257" r:id="rId3"/>
    <p:sldId id="258" r:id="rId4"/>
    <p:sldId id="259" r:id="rId5"/>
    <p:sldId id="277" r:id="rId6"/>
    <p:sldId id="291" r:id="rId7"/>
    <p:sldId id="280" r:id="rId8"/>
    <p:sldId id="260" r:id="rId9"/>
    <p:sldId id="287" r:id="rId10"/>
    <p:sldId id="275" r:id="rId11"/>
    <p:sldId id="296" r:id="rId12"/>
    <p:sldId id="297" r:id="rId13"/>
    <p:sldId id="288" r:id="rId14"/>
    <p:sldId id="289" r:id="rId15"/>
    <p:sldId id="292" r:id="rId16"/>
    <p:sldId id="294" r:id="rId17"/>
    <p:sldId id="290" r:id="rId18"/>
    <p:sldId id="283" r:id="rId19"/>
    <p:sldId id="285" r:id="rId20"/>
    <p:sldId id="282" r:id="rId21"/>
    <p:sldId id="271" r:id="rId22"/>
    <p:sldId id="293" r:id="rId23"/>
    <p:sldId id="273" r:id="rId2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516" y="10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19.02.2023</a:t>
            </a:fld>
            <a:endParaRPr lang="ru-RU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19.02.2023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19.02.2023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19.02.2023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19.02.2023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Oval 6"/>
          <p:cNvSpPr/>
          <p:nvPr/>
        </p:nvSpPr>
        <p:spPr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296728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19.02.2023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19.02.2023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48"/>
            <a:ext cx="4041648" cy="3913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19.02.2023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19.02.2023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7" y="2438400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19.02.2023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19.02.2023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B4C71EC6-210F-42DE-9C53-41977AD35B3D}" type="datetimeFigureOut">
              <a:rPr lang="ru-RU" smtClean="0"/>
              <a:pPr/>
              <a:t>19.02.2023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Oval 6"/>
          <p:cNvSpPr/>
          <p:nvPr/>
        </p:nvSpPr>
        <p:spPr>
          <a:xfrm>
            <a:off x="8457760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569119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332657"/>
            <a:ext cx="7272808" cy="936104"/>
          </a:xfrm>
        </p:spPr>
        <p:txBody>
          <a:bodyPr>
            <a:normAutofit fontScale="90000"/>
          </a:bodyPr>
          <a:lstStyle/>
          <a:p>
            <a:r>
              <a:rPr lang="ru-RU" sz="4000" dirty="0">
                <a:latin typeface="Times New Roman" pitchFamily="18" charset="0"/>
                <a:cs typeface="Times New Roman" pitchFamily="18" charset="0"/>
              </a:rPr>
              <a:t>Министерство образования РМ</a:t>
            </a:r>
            <a:br>
              <a:rPr lang="ru-RU" sz="4000" dirty="0">
                <a:latin typeface="Times New Roman" pitchFamily="18" charset="0"/>
                <a:cs typeface="Times New Roman" pitchFamily="18" charset="0"/>
              </a:rPr>
            </a:br>
            <a:r>
              <a:rPr lang="ru-RU" sz="4000" dirty="0">
                <a:latin typeface="Times New Roman" pitchFamily="18" charset="0"/>
                <a:cs typeface="Times New Roman" pitchFamily="18" charset="0"/>
              </a:rPr>
              <a:t>Портфолио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059832" y="1268760"/>
            <a:ext cx="5760640" cy="5112568"/>
          </a:xfrm>
        </p:spPr>
        <p:txBody>
          <a:bodyPr>
            <a:normAutofit fontScale="62500" lnSpcReduction="20000"/>
          </a:bodyPr>
          <a:lstStyle/>
          <a:p>
            <a:r>
              <a:rPr lang="ru-RU" sz="4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Видманкиной Алёны Владимировны  </a:t>
            </a:r>
            <a:endParaRPr lang="ru-RU" sz="4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5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Педагога дополнительного образования</a:t>
            </a:r>
          </a:p>
          <a:p>
            <a:r>
              <a:rPr lang="ru-RU" sz="25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МУ ДО «Центра детского творчества №2»</a:t>
            </a:r>
          </a:p>
          <a:p>
            <a:r>
              <a:rPr lang="ru-RU" sz="25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городского округа Саранск</a:t>
            </a:r>
          </a:p>
          <a:p>
            <a:r>
              <a:rPr lang="ru-RU" sz="25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Дата рождения: 24.08.1994 г.</a:t>
            </a:r>
          </a:p>
          <a:p>
            <a:r>
              <a:rPr lang="ru-RU" sz="25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25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Образование: «Мордовский </a:t>
            </a:r>
            <a:r>
              <a:rPr lang="ru-RU" sz="25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государственный университет</a:t>
            </a:r>
          </a:p>
          <a:p>
            <a:r>
              <a:rPr lang="ru-RU" sz="25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им. </a:t>
            </a:r>
            <a:r>
              <a:rPr lang="ru-RU" sz="25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Н.П.Огарёва</a:t>
            </a:r>
            <a:r>
              <a:rPr lang="ru-RU" sz="25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», Средне </a:t>
            </a:r>
            <a:r>
              <a:rPr lang="ru-RU" sz="25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профессиональное, </a:t>
            </a:r>
            <a:r>
              <a:rPr lang="ru-RU" sz="2500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направление </a:t>
            </a:r>
            <a:r>
              <a:rPr lang="ru-RU" sz="2500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подготовки:</a:t>
            </a:r>
            <a:r>
              <a:rPr lang="ru-RU" sz="2500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Социально-культурная деятельность и народное художественное творчество.</a:t>
            </a:r>
          </a:p>
          <a:p>
            <a:r>
              <a:rPr lang="ru-RU" sz="25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Дата выдачи </a:t>
            </a:r>
            <a:r>
              <a:rPr lang="ru-RU" sz="25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01.07.2014г.</a:t>
            </a:r>
            <a:endParaRPr lang="ru-RU" sz="2500" dirty="0" smtClean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500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Образование: «Мордовский государственный педагогический институт им. </a:t>
            </a:r>
            <a:r>
              <a:rPr lang="ru-RU" sz="2500" dirty="0" err="1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М.Е.Евсевьева</a:t>
            </a:r>
            <a:r>
              <a:rPr lang="ru-RU" sz="2500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», бакалавр, направление подготовки: 44.03.01 Педагогическое образование </a:t>
            </a:r>
          </a:p>
          <a:p>
            <a:r>
              <a:rPr lang="ru-RU" sz="25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Дата </a:t>
            </a:r>
            <a:r>
              <a:rPr lang="ru-RU" sz="25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выдачи </a:t>
            </a:r>
            <a:r>
              <a:rPr lang="ru-RU" sz="25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10.02.2018 </a:t>
            </a:r>
            <a:r>
              <a:rPr lang="ru-RU" sz="25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</a:t>
            </a:r>
            <a:r>
              <a:rPr lang="ru-RU" sz="25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ru-RU" sz="25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Стаж </a:t>
            </a:r>
            <a:r>
              <a:rPr lang="ru-RU" sz="25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педагогической работы: </a:t>
            </a:r>
            <a:r>
              <a:rPr lang="ru-RU" sz="25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8 лет</a:t>
            </a:r>
            <a:endParaRPr lang="ru-RU" sz="25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5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25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данном учреждении: 8</a:t>
            </a:r>
            <a:r>
              <a:rPr lang="ru-RU" sz="25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лет</a:t>
            </a:r>
            <a:endParaRPr lang="ru-RU" sz="25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5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Общий трудовой стаж: 8</a:t>
            </a:r>
            <a:r>
              <a:rPr lang="ru-RU" sz="25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лет</a:t>
            </a:r>
            <a:endParaRPr lang="ru-RU" sz="25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5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Наличие квалификационной категории: </a:t>
            </a:r>
            <a:r>
              <a:rPr lang="ru-RU" sz="25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первая</a:t>
            </a:r>
          </a:p>
          <a:p>
            <a:r>
              <a:rPr lang="ru-RU" sz="25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Дата </a:t>
            </a:r>
            <a:r>
              <a:rPr lang="ru-RU" sz="25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последней аттестации</a:t>
            </a:r>
            <a:r>
              <a:rPr lang="ru-RU" sz="25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2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Приказ №  234  от  23.03.2017 </a:t>
            </a:r>
            <a:endParaRPr lang="ru-RU" sz="29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268760"/>
            <a:ext cx="2464092" cy="29073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95292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787208" cy="562074"/>
          </a:xfrm>
        </p:spPr>
        <p:txBody>
          <a:bodyPr>
            <a:noAutofit/>
          </a:bodyPr>
          <a:lstStyle/>
          <a:p>
            <a:r>
              <a:rPr lang="ru-RU" sz="24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7</a:t>
            </a:r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. Проведение </a:t>
            </a:r>
            <a:r>
              <a:rPr lang="ru-RU" sz="24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мастер-классов, открытых мероприятий</a:t>
            </a:r>
            <a:endParaRPr lang="ru-RU" sz="2400" dirty="0">
              <a:effectLst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1" t="4647" r="3601" b="4445"/>
          <a:stretch/>
        </p:blipFill>
        <p:spPr>
          <a:xfrm>
            <a:off x="539552" y="991738"/>
            <a:ext cx="4082566" cy="5500463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7" t="-460" r="3528" b="460"/>
          <a:stretch/>
        </p:blipFill>
        <p:spPr bwMode="auto">
          <a:xfrm>
            <a:off x="4500562" y="857232"/>
            <a:ext cx="3924170" cy="57694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49986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5" b="3950"/>
          <a:stretch/>
        </p:blipFill>
        <p:spPr bwMode="auto">
          <a:xfrm>
            <a:off x="251520" y="908720"/>
            <a:ext cx="3608205" cy="52876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548273"/>
            <a:ext cx="4107083" cy="56480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233504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28"/>
          <a:stretch/>
        </p:blipFill>
        <p:spPr bwMode="auto">
          <a:xfrm>
            <a:off x="251520" y="260648"/>
            <a:ext cx="4062616" cy="5976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132261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620688"/>
          </a:xfrm>
        </p:spPr>
        <p:txBody>
          <a:bodyPr/>
          <a:lstStyle/>
          <a:p>
            <a:r>
              <a:rPr lang="ru-RU" sz="3600" dirty="0" smtClean="0">
                <a:effectLst/>
              </a:rPr>
              <a:t>8. Экспертная деятельность</a:t>
            </a:r>
            <a:endParaRPr lang="ru-RU" sz="3600" dirty="0">
              <a:effectLst/>
            </a:endParaRPr>
          </a:p>
        </p:txBody>
      </p:sp>
      <p:pic>
        <p:nvPicPr>
          <p:cNvPr id="1027" name="Picture 3" descr="C:\Users\User\Downloads\31208682a999cc14eb306ca98f12560c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819385"/>
            <a:ext cx="4036640" cy="5705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2833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30822"/>
            <a:ext cx="8229600" cy="80589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ru-RU" sz="2000" dirty="0" smtClean="0">
                <a:effectLst/>
              </a:rPr>
              <a:t>9. </a:t>
            </a:r>
            <a:r>
              <a:rPr lang="ru-RU" sz="1800" dirty="0" smtClean="0">
                <a:effectLst/>
              </a:rPr>
              <a:t>Общественно-педагогическая активность педагога: участие в комиссиях,</a:t>
            </a:r>
            <a:br>
              <a:rPr lang="ru-RU" sz="1800" dirty="0" smtClean="0">
                <a:effectLst/>
              </a:rPr>
            </a:br>
            <a:r>
              <a:rPr lang="ru-RU" sz="1800" dirty="0" smtClean="0">
                <a:effectLst/>
              </a:rPr>
              <a:t> педагогических сообществах, в жюри конкурсов.</a:t>
            </a:r>
            <a:endParaRPr lang="ru-RU" sz="1800" dirty="0">
              <a:effectLst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828858"/>
            <a:ext cx="4176464" cy="59938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1" y="828858"/>
            <a:ext cx="4142281" cy="56964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65729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Пользователь\Desktop\Аттестация ЮИ\20b4afa9a7874828e6ad634a63529c082IMV56MfjQBxW2fa-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92855"/>
            <a:ext cx="4248472" cy="6394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79" r="6856"/>
          <a:stretch/>
        </p:blipFill>
        <p:spPr bwMode="auto">
          <a:xfrm>
            <a:off x="4499992" y="332656"/>
            <a:ext cx="4248472" cy="6539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554636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28"/>
          <a:stretch/>
        </p:blipFill>
        <p:spPr bwMode="auto">
          <a:xfrm>
            <a:off x="4430072" y="332656"/>
            <a:ext cx="4246383" cy="6246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C:\Users\User\Downloads\image-19-02-23-02-24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32656"/>
            <a:ext cx="3603388" cy="6199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598169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60648"/>
            <a:ext cx="8229600" cy="547464"/>
          </a:xfrm>
        </p:spPr>
        <p:txBody>
          <a:bodyPr/>
          <a:lstStyle/>
          <a:p>
            <a:r>
              <a:rPr lang="ru-RU" sz="2800" dirty="0" smtClean="0">
                <a:effectLst/>
              </a:rPr>
              <a:t>10. </a:t>
            </a:r>
            <a:r>
              <a:rPr lang="ru-RU" sz="2800" dirty="0">
                <a:effectLst/>
              </a:rPr>
              <a:t>Н</a:t>
            </a:r>
            <a:r>
              <a:rPr lang="ru-RU" sz="2800" dirty="0" smtClean="0">
                <a:effectLst/>
              </a:rPr>
              <a:t>аставничество</a:t>
            </a:r>
            <a:endParaRPr lang="ru-RU" sz="2800" dirty="0">
              <a:effectLst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764704"/>
            <a:ext cx="4291633" cy="5877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0788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Autofit/>
          </a:bodyPr>
          <a:lstStyle/>
          <a:p>
            <a:r>
              <a:rPr lang="ru-RU" sz="28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11.Позитивные результаты работы с детьми</a:t>
            </a:r>
            <a:endParaRPr lang="ru-RU" sz="2800" dirty="0">
              <a:effectLst/>
            </a:endParaRP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836712"/>
            <a:ext cx="4128756" cy="5832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488" y="692696"/>
            <a:ext cx="4080996" cy="58387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91288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332657"/>
            <a:ext cx="88924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53548A">
                    <a:lumMod val="75000"/>
                  </a:srgbClr>
                </a:solidFill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12.Участие педагога в профессиональных конкурсах</a:t>
            </a: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uLnTx/>
              <a:uFillTx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855877"/>
            <a:ext cx="3743325" cy="5172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6240" y="855877"/>
            <a:ext cx="3743325" cy="5219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34196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43192" cy="634082"/>
          </a:xfrm>
        </p:spPr>
        <p:txBody>
          <a:bodyPr>
            <a:normAutofit fontScale="90000"/>
          </a:bodyPr>
          <a:lstStyle/>
          <a:p>
            <a:r>
              <a:rPr lang="ru-RU" sz="36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Характеристика-представление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9" t="765" r="4532" b="6482"/>
          <a:stretch/>
        </p:blipFill>
        <p:spPr>
          <a:xfrm>
            <a:off x="2051720" y="880350"/>
            <a:ext cx="4320480" cy="5977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9795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95536" y="0"/>
            <a:ext cx="8256371" cy="618584"/>
          </a:xfrm>
        </p:spPr>
        <p:txBody>
          <a:bodyPr>
            <a:noAutofit/>
          </a:bodyPr>
          <a:lstStyle/>
          <a:p>
            <a:pPr marL="182880" indent="0" algn="ctr">
              <a:buNone/>
            </a:pPr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13.Награды и поощрения</a:t>
            </a:r>
            <a:endParaRPr lang="ru-RU" sz="2400" dirty="0">
              <a:solidFill>
                <a:schemeClr val="accent1">
                  <a:lumMod val="7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618584"/>
            <a:ext cx="4248472" cy="58464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D:\видм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788024" y="764704"/>
            <a:ext cx="4145046" cy="5700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038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D:\благ вид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8"/>
            <a:ext cx="3607804" cy="5103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2254" y="3573016"/>
            <a:ext cx="4376737" cy="3090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0"/>
            <a:ext cx="3510735" cy="49676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99293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36" t="3028" r="4701"/>
          <a:stretch/>
        </p:blipFill>
        <p:spPr bwMode="auto">
          <a:xfrm>
            <a:off x="280120" y="188640"/>
            <a:ext cx="3991422" cy="6212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1600209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404664"/>
            <a:ext cx="6779096" cy="706090"/>
          </a:xfrm>
        </p:spPr>
        <p:txBody>
          <a:bodyPr>
            <a:noAutofit/>
          </a:bodyPr>
          <a:lstStyle/>
          <a:p>
            <a:r>
              <a:rPr lang="ru-RU" sz="40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Дополнительная информация</a:t>
            </a:r>
            <a:endParaRPr lang="ru-RU" sz="4000" dirty="0">
              <a:effectLst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755576" y="1340768"/>
            <a:ext cx="777686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dirty="0">
                <a:solidFill>
                  <a:srgbClr val="53548A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Обобщение педагогического опыта представлено на официальном сайте                  МУ ДО «Центр детского творчества №2» </a:t>
            </a:r>
            <a:r>
              <a:rPr lang="ru-RU" dirty="0" smtClean="0">
                <a:solidFill>
                  <a:srgbClr val="53548A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г. о. Саранск:</a:t>
            </a:r>
          </a:p>
          <a:p>
            <a:pPr lvl="0" algn="just"/>
            <a:endParaRPr lang="ru-RU" dirty="0" smtClean="0">
              <a:solidFill>
                <a:srgbClr val="53548A">
                  <a:lumMod val="75000"/>
                </a:srgbClr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just"/>
            <a:r>
              <a:rPr lang="en-US" dirty="0">
                <a:solidFill>
                  <a:srgbClr val="53548A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https://cdt2sar.schoolrm.ru/sveden/employees/28143/251215/</a:t>
            </a:r>
            <a:endParaRPr lang="ru-RU" dirty="0">
              <a:solidFill>
                <a:srgbClr val="53548A">
                  <a:lumMod val="75000"/>
                </a:srgb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3307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ru-RU" sz="3100" dirty="0">
                <a:latin typeface="Times New Roman" pitchFamily="18" charset="0"/>
                <a:cs typeface="Times New Roman" pitchFamily="18" charset="0"/>
              </a:rPr>
              <a:t>1. Реализация образовательных </a:t>
            </a:r>
            <a:r>
              <a:rPr lang="ru-RU" sz="3100" dirty="0" smtClean="0">
                <a:latin typeface="Times New Roman" pitchFamily="18" charset="0"/>
                <a:cs typeface="Times New Roman" pitchFamily="18" charset="0"/>
              </a:rPr>
              <a:t>программ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183" y="1268760"/>
            <a:ext cx="3773338" cy="51844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1" t="5184" r="5534" b="9865"/>
          <a:stretch/>
        </p:blipFill>
        <p:spPr bwMode="auto">
          <a:xfrm>
            <a:off x="4599709" y="1510145"/>
            <a:ext cx="4004739" cy="51808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85935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395536" y="188641"/>
            <a:ext cx="8229600" cy="1152128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2.Результаты участия в инновационной (экспериментальной) деятельности</a:t>
            </a:r>
            <a:endParaRPr lang="ru-RU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91"/>
          <a:stretch/>
        </p:blipFill>
        <p:spPr bwMode="auto">
          <a:xfrm>
            <a:off x="395537" y="1268759"/>
            <a:ext cx="4121844" cy="54368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 descr="D:\скан 17.02\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965149"/>
            <a:ext cx="4172450" cy="5737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8832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274638"/>
            <a:ext cx="8147248" cy="562074"/>
          </a:xfrm>
        </p:spPr>
        <p:txBody>
          <a:bodyPr>
            <a:noAutofit/>
          </a:bodyPr>
          <a:lstStyle/>
          <a:p>
            <a:r>
              <a:rPr lang="ru-RU" sz="28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3.Участие детей в </a:t>
            </a:r>
            <a:r>
              <a:rPr lang="ru-RU" sz="28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конкурсах</a:t>
            </a:r>
            <a:r>
              <a:rPr lang="ru-RU" sz="28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2800" dirty="0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93" t="3277"/>
          <a:stretch/>
        </p:blipFill>
        <p:spPr bwMode="auto">
          <a:xfrm>
            <a:off x="611560" y="1550939"/>
            <a:ext cx="3702155" cy="52402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555776" y="908720"/>
            <a:ext cx="43924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Times New Roman" pitchFamily="18" charset="0"/>
                <a:cs typeface="Times New Roman" pitchFamily="18" charset="0"/>
              </a:rPr>
              <a:t>Городские конкурсы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9560" y="1485789"/>
            <a:ext cx="3910452" cy="5370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8886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2" t="3069" r="5252" b="3632"/>
          <a:stretch/>
        </p:blipFill>
        <p:spPr bwMode="auto">
          <a:xfrm>
            <a:off x="251520" y="548680"/>
            <a:ext cx="4101301" cy="5832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 descr="C:\Users\User\Downloads\2663d51b94e4bd254a48d2fe387220bd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4287" y="548680"/>
            <a:ext cx="4032448" cy="5700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8493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D:\грамоты ноябрь вид\387021286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3352504"/>
            <a:ext cx="4158917" cy="2940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D:\грамоты апрель\446510170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76672"/>
            <a:ext cx="4067655" cy="2875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1705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ownloads\алена Свидетельство _Роза из фоамирана_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686257"/>
            <a:ext cx="5080812" cy="3633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User\Downloads\алена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2636912"/>
            <a:ext cx="4833458" cy="3456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538990" y="163037"/>
            <a:ext cx="586437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800" dirty="0">
                <a:solidFill>
                  <a:srgbClr val="4F81B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4.Наличие публикаций</a:t>
            </a:r>
            <a:endParaRPr lang="ru-RU" sz="28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4266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19256" cy="835496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ru-RU" sz="20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6</a:t>
            </a:r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. Выступления </a:t>
            </a:r>
            <a:r>
              <a:rPr lang="ru-RU" sz="20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на заседаниях методических советов, научно-практических конференциях, </a:t>
            </a:r>
            <a:r>
              <a:rPr lang="ru-RU" sz="2000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пед.чтениях</a:t>
            </a:r>
            <a:r>
              <a:rPr lang="ru-RU" sz="20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, семинарах, секциях</a:t>
            </a:r>
            <a:endParaRPr lang="ru-RU" sz="2000" dirty="0">
              <a:effectLst/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7" t="5611" r="2799" b="2928"/>
          <a:stretch/>
        </p:blipFill>
        <p:spPr bwMode="auto">
          <a:xfrm>
            <a:off x="2771800" y="1484784"/>
            <a:ext cx="3744416" cy="5066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2451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сполнительная">
  <a:themeElements>
    <a:clrScheme name="Исполнительная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Исполнительная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Исполнитель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Executive</Template>
  <TotalTime>7573</TotalTime>
  <Words>131</Words>
  <Application>Microsoft Office PowerPoint</Application>
  <PresentationFormat>Экран (4:3)</PresentationFormat>
  <Paragraphs>34</Paragraphs>
  <Slides>23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Исполнительная</vt:lpstr>
      <vt:lpstr>Министерство образования РМ Портфолио</vt:lpstr>
      <vt:lpstr>Характеристика-представление</vt:lpstr>
      <vt:lpstr>1. Реализация образовательных программ</vt:lpstr>
      <vt:lpstr>Презентация PowerPoint</vt:lpstr>
      <vt:lpstr>3.Участие детей в конкурсах.</vt:lpstr>
      <vt:lpstr>Презентация PowerPoint</vt:lpstr>
      <vt:lpstr>Презентация PowerPoint</vt:lpstr>
      <vt:lpstr>Презентация PowerPoint</vt:lpstr>
      <vt:lpstr>6. Выступления на заседаниях методических советов, научно-практических конференциях, пед.чтениях, семинарах, секциях</vt:lpstr>
      <vt:lpstr>7. Проведение мастер-классов, открытых мероприятий</vt:lpstr>
      <vt:lpstr>Презентация PowerPoint</vt:lpstr>
      <vt:lpstr>Презентация PowerPoint</vt:lpstr>
      <vt:lpstr>8. Экспертная деятельность</vt:lpstr>
      <vt:lpstr>9. Общественно-педагогическая активность педагога: участие в комиссиях,  педагогических сообществах, в жюри конкурсов.</vt:lpstr>
      <vt:lpstr>Презентация PowerPoint</vt:lpstr>
      <vt:lpstr>Презентация PowerPoint</vt:lpstr>
      <vt:lpstr>10. Наставничество</vt:lpstr>
      <vt:lpstr>11.Позитивные результаты работы с детьми</vt:lpstr>
      <vt:lpstr>Презентация PowerPoint</vt:lpstr>
      <vt:lpstr>13.Награды и поощрения</vt:lpstr>
      <vt:lpstr>Презентация PowerPoint</vt:lpstr>
      <vt:lpstr>Презентация PowerPoint</vt:lpstr>
      <vt:lpstr>Дополнительная информация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Министерство образования РМ Портфолио</dc:title>
  <dc:creator>User</dc:creator>
  <cp:lastModifiedBy>User</cp:lastModifiedBy>
  <cp:revision>70</cp:revision>
  <dcterms:created xsi:type="dcterms:W3CDTF">2023-02-02T13:24:09Z</dcterms:created>
  <dcterms:modified xsi:type="dcterms:W3CDTF">2023-02-19T15:17:05Z</dcterms:modified>
</cp:coreProperties>
</file>