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sldSz cx="9144000" cy="6858000" type="screen4x3"/>
  <p:notesSz cx="9144000" cy="6858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7" d="100"/>
          <a:sy n="77" d="100"/>
        </p:scale>
        <p:origin x="322" y="72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827252" y="262585"/>
            <a:ext cx="7489494" cy="112331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600" b="1" i="0">
                <a:solidFill>
                  <a:srgbClr val="C00000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8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11/19/2021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600" b="1" i="0">
                <a:solidFill>
                  <a:srgbClr val="C00000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11/19/2021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600" b="1" i="0">
                <a:solidFill>
                  <a:srgbClr val="C00000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11/19/2021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600" b="1" i="0">
                <a:solidFill>
                  <a:srgbClr val="C00000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11/19/2021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11/19/2021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0" y="0"/>
            <a:ext cx="9143999" cy="6857999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735101" y="269570"/>
            <a:ext cx="7673797" cy="112331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600" b="1" i="0">
                <a:solidFill>
                  <a:srgbClr val="C00000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535940" y="1549718"/>
            <a:ext cx="8072119" cy="353567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6377940"/>
            <a:ext cx="292608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11/19/2021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2793150" cy="6857997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1004112" y="2251405"/>
            <a:ext cx="7459345" cy="11125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ts val="4280"/>
              </a:lnSpc>
              <a:spcBef>
                <a:spcPts val="100"/>
              </a:spcBef>
            </a:pPr>
            <a:r>
              <a:rPr sz="3600" b="1" i="1" spc="-15" dirty="0">
                <a:solidFill>
                  <a:srgbClr val="C00000"/>
                </a:solidFill>
                <a:latin typeface="Times New Roman"/>
                <a:cs typeface="Times New Roman"/>
              </a:rPr>
              <a:t>Федеральный </a:t>
            </a:r>
            <a:r>
              <a:rPr sz="3600" b="1" i="1" dirty="0">
                <a:solidFill>
                  <a:srgbClr val="C00000"/>
                </a:solidFill>
                <a:latin typeface="Times New Roman"/>
                <a:cs typeface="Times New Roman"/>
              </a:rPr>
              <a:t>национальный</a:t>
            </a:r>
            <a:r>
              <a:rPr sz="3600" b="1" i="1" spc="-30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3600" b="1" i="1" spc="-15" dirty="0">
                <a:solidFill>
                  <a:srgbClr val="C00000"/>
                </a:solidFill>
                <a:latin typeface="Times New Roman"/>
                <a:cs typeface="Times New Roman"/>
              </a:rPr>
              <a:t>проект</a:t>
            </a:r>
            <a:endParaRPr sz="3600">
              <a:latin typeface="Times New Roman"/>
              <a:cs typeface="Times New Roman"/>
            </a:endParaRPr>
          </a:p>
          <a:p>
            <a:pPr marL="229235" algn="ctr">
              <a:lnSpc>
                <a:spcPts val="4280"/>
              </a:lnSpc>
            </a:pPr>
            <a:r>
              <a:rPr sz="3600" b="1" spc="-80" dirty="0">
                <a:solidFill>
                  <a:srgbClr val="C00000"/>
                </a:solidFill>
                <a:latin typeface="Times New Roman"/>
                <a:cs typeface="Times New Roman"/>
              </a:rPr>
              <a:t>«Успех</a:t>
            </a:r>
            <a:r>
              <a:rPr sz="3600" b="1" spc="-20" dirty="0">
                <a:solidFill>
                  <a:srgbClr val="C00000"/>
                </a:solidFill>
                <a:latin typeface="Times New Roman"/>
                <a:cs typeface="Times New Roman"/>
              </a:rPr>
              <a:t> каждого</a:t>
            </a:r>
            <a:r>
              <a:rPr sz="3600" b="1" spc="-15" dirty="0">
                <a:solidFill>
                  <a:srgbClr val="C00000"/>
                </a:solidFill>
                <a:latin typeface="Times New Roman"/>
                <a:cs typeface="Times New Roman"/>
              </a:rPr>
              <a:t> ребёнка»</a:t>
            </a:r>
            <a:endParaRPr sz="36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3886200" y="6137249"/>
            <a:ext cx="1237742" cy="2898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ru-RU" b="1" dirty="0">
                <a:latin typeface="Times New Roman"/>
                <a:cs typeface="Times New Roman"/>
              </a:rPr>
              <a:t>г</a:t>
            </a:r>
            <a:r>
              <a:rPr lang="ru-RU" sz="1800" b="1" dirty="0" smtClean="0">
                <a:latin typeface="Times New Roman"/>
                <a:cs typeface="Times New Roman"/>
              </a:rPr>
              <a:t>. Саранск</a:t>
            </a:r>
            <a:endParaRPr sz="1800" b="1" dirty="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673709" y="117094"/>
            <a:ext cx="7868284" cy="62837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sz="2000" b="1" spc="-5" dirty="0" err="1">
                <a:latin typeface="Times New Roman"/>
                <a:cs typeface="Times New Roman"/>
              </a:rPr>
              <a:t>Муниципальное</a:t>
            </a:r>
            <a:r>
              <a:rPr sz="2000" b="1" dirty="0">
                <a:latin typeface="Times New Roman"/>
                <a:cs typeface="Times New Roman"/>
              </a:rPr>
              <a:t> </a:t>
            </a:r>
            <a:r>
              <a:rPr lang="ru-RU" sz="2000" b="1" dirty="0" smtClean="0">
                <a:latin typeface="Times New Roman"/>
                <a:cs typeface="Times New Roman"/>
              </a:rPr>
              <a:t>учреждение дополнительного образования «Детско-юношеская спортивная школа №1</a:t>
            </a:r>
            <a:r>
              <a:rPr sz="2000" b="1" spc="-10" dirty="0" smtClean="0">
                <a:latin typeface="Times New Roman"/>
                <a:cs typeface="Times New Roman"/>
              </a:rPr>
              <a:t>»</a:t>
            </a:r>
            <a:endParaRPr sz="2000" dirty="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965830" y="571246"/>
            <a:ext cx="240665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-5" dirty="0">
                <a:solidFill>
                  <a:srgbClr val="001F5F"/>
                </a:solidFill>
                <a:latin typeface="Times New Roman"/>
                <a:cs typeface="Times New Roman"/>
              </a:rPr>
              <a:t>индивидуальных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6145529" y="571246"/>
            <a:ext cx="259524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2059305" algn="l"/>
              </a:tabLst>
            </a:pPr>
            <a:r>
              <a:rPr sz="2400" b="1" spc="-5" dirty="0">
                <a:solidFill>
                  <a:srgbClr val="001F5F"/>
                </a:solidFill>
                <a:latin typeface="Times New Roman"/>
                <a:cs typeface="Times New Roman"/>
              </a:rPr>
              <a:t>э</a:t>
            </a:r>
            <a:r>
              <a:rPr sz="2400" b="1" spc="10" dirty="0">
                <a:solidFill>
                  <a:srgbClr val="001F5F"/>
                </a:solidFill>
                <a:latin typeface="Times New Roman"/>
                <a:cs typeface="Times New Roman"/>
              </a:rPr>
              <a:t>т</a:t>
            </a:r>
            <a:r>
              <a:rPr sz="2400" b="1" spc="30" dirty="0">
                <a:solidFill>
                  <a:srgbClr val="001F5F"/>
                </a:solidFill>
                <a:latin typeface="Times New Roman"/>
                <a:cs typeface="Times New Roman"/>
              </a:rPr>
              <a:t>а</a:t>
            </a:r>
            <a:r>
              <a:rPr sz="2400" b="1" spc="-5" dirty="0">
                <a:solidFill>
                  <a:srgbClr val="001F5F"/>
                </a:solidFill>
                <a:latin typeface="Times New Roman"/>
                <a:cs typeface="Times New Roman"/>
              </a:rPr>
              <a:t>лон</a:t>
            </a:r>
            <a:r>
              <a:rPr sz="2400" b="1" spc="-65" dirty="0">
                <a:solidFill>
                  <a:srgbClr val="001F5F"/>
                </a:solidFill>
                <a:latin typeface="Times New Roman"/>
                <a:cs typeface="Times New Roman"/>
              </a:rPr>
              <a:t>о</a:t>
            </a:r>
            <a:r>
              <a:rPr sz="2400" b="1" dirty="0">
                <a:solidFill>
                  <a:srgbClr val="001F5F"/>
                </a:solidFill>
                <a:latin typeface="Times New Roman"/>
                <a:cs typeface="Times New Roman"/>
              </a:rPr>
              <a:t>в	</a:t>
            </a:r>
            <a:r>
              <a:rPr sz="2400" b="1" spc="-5" dirty="0">
                <a:solidFill>
                  <a:srgbClr val="001F5F"/>
                </a:solidFill>
                <a:latin typeface="Times New Roman"/>
                <a:cs typeface="Times New Roman"/>
              </a:rPr>
              <a:t>и</a:t>
            </a:r>
            <a:r>
              <a:rPr sz="2400" b="1" dirty="0">
                <a:solidFill>
                  <a:srgbClr val="001F5F"/>
                </a:solidFill>
                <a:latin typeface="Times New Roman"/>
                <a:cs typeface="Times New Roman"/>
              </a:rPr>
              <a:t>ли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019170" y="937005"/>
            <a:ext cx="407924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016635" algn="l"/>
                <a:tab pos="1571625" algn="l"/>
                <a:tab pos="3030220" algn="l"/>
              </a:tabLst>
            </a:pPr>
            <a:r>
              <a:rPr sz="2400" b="1" spc="-5" dirty="0">
                <a:solidFill>
                  <a:srgbClr val="001F5F"/>
                </a:solidFill>
                <a:latin typeface="Times New Roman"/>
                <a:cs typeface="Times New Roman"/>
              </a:rPr>
              <a:t>н</a:t>
            </a:r>
            <a:r>
              <a:rPr sz="2400" b="1" spc="5" dirty="0">
                <a:solidFill>
                  <a:srgbClr val="001F5F"/>
                </a:solidFill>
                <a:latin typeface="Times New Roman"/>
                <a:cs typeface="Times New Roman"/>
              </a:rPr>
              <a:t>о</a:t>
            </a:r>
            <a:r>
              <a:rPr sz="2400" b="1" spc="-40" dirty="0">
                <a:solidFill>
                  <a:srgbClr val="001F5F"/>
                </a:solidFill>
                <a:latin typeface="Times New Roman"/>
                <a:cs typeface="Times New Roman"/>
              </a:rPr>
              <a:t>р</a:t>
            </a:r>
            <a:r>
              <a:rPr sz="2400" b="1" spc="5" dirty="0">
                <a:solidFill>
                  <a:srgbClr val="001F5F"/>
                </a:solidFill>
                <a:latin typeface="Times New Roman"/>
                <a:cs typeface="Times New Roman"/>
              </a:rPr>
              <a:t>м</a:t>
            </a:r>
            <a:r>
              <a:rPr sz="2400" b="1" dirty="0">
                <a:solidFill>
                  <a:srgbClr val="001F5F"/>
                </a:solidFill>
                <a:latin typeface="Times New Roman"/>
                <a:cs typeface="Times New Roman"/>
              </a:rPr>
              <a:t>,	</a:t>
            </a:r>
            <a:r>
              <a:rPr sz="2400" b="1" spc="-5" dirty="0">
                <a:solidFill>
                  <a:srgbClr val="001F5F"/>
                </a:solidFill>
                <a:latin typeface="Times New Roman"/>
                <a:cs typeface="Times New Roman"/>
              </a:rPr>
              <a:t>п</a:t>
            </a:r>
            <a:r>
              <a:rPr sz="2400" b="1" dirty="0">
                <a:solidFill>
                  <a:srgbClr val="001F5F"/>
                </a:solidFill>
                <a:latin typeface="Times New Roman"/>
                <a:cs typeface="Times New Roman"/>
              </a:rPr>
              <a:t>о	</a:t>
            </a:r>
            <a:r>
              <a:rPr sz="2400" b="1" spc="-40" dirty="0">
                <a:solidFill>
                  <a:srgbClr val="001F5F"/>
                </a:solidFill>
                <a:latin typeface="Times New Roman"/>
                <a:cs typeface="Times New Roman"/>
              </a:rPr>
              <a:t>кот</a:t>
            </a:r>
            <a:r>
              <a:rPr sz="2400" b="1" spc="5" dirty="0">
                <a:solidFill>
                  <a:srgbClr val="001F5F"/>
                </a:solidFill>
                <a:latin typeface="Times New Roman"/>
                <a:cs typeface="Times New Roman"/>
              </a:rPr>
              <a:t>о</a:t>
            </a:r>
            <a:r>
              <a:rPr sz="2400" b="1" spc="-5" dirty="0">
                <a:solidFill>
                  <a:srgbClr val="001F5F"/>
                </a:solidFill>
                <a:latin typeface="Times New Roman"/>
                <a:cs typeface="Times New Roman"/>
              </a:rPr>
              <a:t>ры</a:t>
            </a:r>
            <a:r>
              <a:rPr sz="2400" b="1" dirty="0">
                <a:solidFill>
                  <a:srgbClr val="001F5F"/>
                </a:solidFill>
                <a:latin typeface="Times New Roman"/>
                <a:cs typeface="Times New Roman"/>
              </a:rPr>
              <a:t>м	</a:t>
            </a:r>
            <a:r>
              <a:rPr sz="2400" b="1" spc="-5" dirty="0">
                <a:solidFill>
                  <a:srgbClr val="001F5F"/>
                </a:solidFill>
                <a:latin typeface="Times New Roman"/>
                <a:cs typeface="Times New Roman"/>
              </a:rPr>
              <a:t>п</a:t>
            </a:r>
            <a:r>
              <a:rPr sz="2400" b="1" spc="-40" dirty="0">
                <a:solidFill>
                  <a:srgbClr val="001F5F"/>
                </a:solidFill>
                <a:latin typeface="Times New Roman"/>
                <a:cs typeface="Times New Roman"/>
              </a:rPr>
              <a:t>е</a:t>
            </a:r>
            <a:r>
              <a:rPr sz="2400" b="1" dirty="0">
                <a:solidFill>
                  <a:srgbClr val="001F5F"/>
                </a:solidFill>
                <a:latin typeface="Times New Roman"/>
                <a:cs typeface="Times New Roman"/>
              </a:rPr>
              <a:t>д</a:t>
            </a:r>
            <a:r>
              <a:rPr sz="2400" b="1" spc="5" dirty="0">
                <a:solidFill>
                  <a:srgbClr val="001F5F"/>
                </a:solidFill>
                <a:latin typeface="Times New Roman"/>
                <a:cs typeface="Times New Roman"/>
              </a:rPr>
              <a:t>а</a:t>
            </a:r>
            <a:r>
              <a:rPr sz="2400" b="1" spc="-60" dirty="0">
                <a:solidFill>
                  <a:srgbClr val="001F5F"/>
                </a:solidFill>
                <a:latin typeface="Times New Roman"/>
                <a:cs typeface="Times New Roman"/>
              </a:rPr>
              <a:t>г</a:t>
            </a:r>
            <a:r>
              <a:rPr sz="2400" b="1" dirty="0">
                <a:solidFill>
                  <a:srgbClr val="001F5F"/>
                </a:solidFill>
                <a:latin typeface="Times New Roman"/>
                <a:cs typeface="Times New Roman"/>
              </a:rPr>
              <a:t>ог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7299197" y="937005"/>
            <a:ext cx="144272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-5" dirty="0">
                <a:solidFill>
                  <a:srgbClr val="001F5F"/>
                </a:solidFill>
                <a:latin typeface="Times New Roman"/>
                <a:cs typeface="Times New Roman"/>
              </a:rPr>
              <a:t>оценивает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330200" y="571246"/>
            <a:ext cx="2488565" cy="11226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marR="5080" indent="-343535">
              <a:lnSpc>
                <a:spcPct val="100000"/>
              </a:lnSpc>
              <a:spcBef>
                <a:spcPts val="100"/>
              </a:spcBef>
              <a:buFont typeface="Wingdings"/>
              <a:buChar char=""/>
              <a:tabLst>
                <a:tab pos="356235" algn="l"/>
              </a:tabLst>
            </a:pPr>
            <a:r>
              <a:rPr sz="2400" b="1" spc="-20" dirty="0">
                <a:solidFill>
                  <a:srgbClr val="001F5F"/>
                </a:solidFill>
                <a:latin typeface="Times New Roman"/>
                <a:cs typeface="Times New Roman"/>
              </a:rPr>
              <a:t>выработка </a:t>
            </a:r>
            <a:r>
              <a:rPr sz="2400" b="1" spc="-1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400" b="1" spc="-40" dirty="0">
                <a:solidFill>
                  <a:srgbClr val="001F5F"/>
                </a:solidFill>
                <a:latin typeface="Times New Roman"/>
                <a:cs typeface="Times New Roman"/>
              </a:rPr>
              <a:t>о</a:t>
            </a:r>
            <a:r>
              <a:rPr sz="2400" b="1" spc="-5" dirty="0">
                <a:solidFill>
                  <a:srgbClr val="001F5F"/>
                </a:solidFill>
                <a:latin typeface="Times New Roman"/>
                <a:cs typeface="Times New Roman"/>
              </a:rPr>
              <a:t>тносител</a:t>
            </a:r>
            <a:r>
              <a:rPr sz="2400" b="1" dirty="0">
                <a:solidFill>
                  <a:srgbClr val="001F5F"/>
                </a:solidFill>
                <a:latin typeface="Times New Roman"/>
                <a:cs typeface="Times New Roman"/>
              </a:rPr>
              <a:t>ь</a:t>
            </a:r>
            <a:r>
              <a:rPr sz="2400" b="1" spc="-5" dirty="0">
                <a:solidFill>
                  <a:srgbClr val="001F5F"/>
                </a:solidFill>
                <a:latin typeface="Times New Roman"/>
                <a:cs typeface="Times New Roman"/>
              </a:rPr>
              <a:t>ных  достижения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2853054" y="1302765"/>
            <a:ext cx="588835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720725" algn="l"/>
                <a:tab pos="3868420" algn="l"/>
                <a:tab pos="5699125" algn="l"/>
              </a:tabLst>
            </a:pPr>
            <a:r>
              <a:rPr sz="2400" b="1" dirty="0">
                <a:solidFill>
                  <a:srgbClr val="001F5F"/>
                </a:solidFill>
                <a:latin typeface="Times New Roman"/>
                <a:cs typeface="Times New Roman"/>
              </a:rPr>
              <a:t>в	</a:t>
            </a:r>
            <a:r>
              <a:rPr sz="2400" b="1" spc="-5" dirty="0">
                <a:solidFill>
                  <a:srgbClr val="001F5F"/>
                </a:solidFill>
                <a:latin typeface="Times New Roman"/>
                <a:cs typeface="Times New Roman"/>
              </a:rPr>
              <a:t>интеллек</a:t>
            </a:r>
            <a:r>
              <a:rPr sz="2400" b="1" spc="-25" dirty="0">
                <a:solidFill>
                  <a:srgbClr val="001F5F"/>
                </a:solidFill>
                <a:latin typeface="Times New Roman"/>
                <a:cs typeface="Times New Roman"/>
              </a:rPr>
              <a:t>т</a:t>
            </a:r>
            <a:r>
              <a:rPr sz="2400" b="1" spc="-40" dirty="0">
                <a:solidFill>
                  <a:srgbClr val="001F5F"/>
                </a:solidFill>
                <a:latin typeface="Times New Roman"/>
                <a:cs typeface="Times New Roman"/>
              </a:rPr>
              <a:t>у</a:t>
            </a:r>
            <a:r>
              <a:rPr sz="2400" b="1" spc="20" dirty="0">
                <a:solidFill>
                  <a:srgbClr val="001F5F"/>
                </a:solidFill>
                <a:latin typeface="Times New Roman"/>
                <a:cs typeface="Times New Roman"/>
              </a:rPr>
              <a:t>а</a:t>
            </a:r>
            <a:r>
              <a:rPr sz="2400" b="1" spc="-5" dirty="0">
                <a:solidFill>
                  <a:srgbClr val="001F5F"/>
                </a:solidFill>
                <a:latin typeface="Times New Roman"/>
                <a:cs typeface="Times New Roman"/>
              </a:rPr>
              <a:t>ль</a:t>
            </a:r>
            <a:r>
              <a:rPr sz="2400" b="1" spc="5" dirty="0">
                <a:solidFill>
                  <a:srgbClr val="001F5F"/>
                </a:solidFill>
                <a:latin typeface="Times New Roman"/>
                <a:cs typeface="Times New Roman"/>
              </a:rPr>
              <a:t>н</a:t>
            </a:r>
            <a:r>
              <a:rPr sz="2400" b="1" spc="-50" dirty="0">
                <a:solidFill>
                  <a:srgbClr val="001F5F"/>
                </a:solidFill>
                <a:latin typeface="Times New Roman"/>
                <a:cs typeface="Times New Roman"/>
              </a:rPr>
              <a:t>о</a:t>
            </a:r>
            <a:r>
              <a:rPr sz="2400" b="1" dirty="0">
                <a:solidFill>
                  <a:srgbClr val="001F5F"/>
                </a:solidFill>
                <a:latin typeface="Times New Roman"/>
                <a:cs typeface="Times New Roman"/>
              </a:rPr>
              <a:t>м	</a:t>
            </a:r>
            <a:r>
              <a:rPr sz="2400" b="1" spc="-5" dirty="0">
                <a:solidFill>
                  <a:srgbClr val="001F5F"/>
                </a:solidFill>
                <a:latin typeface="Times New Roman"/>
                <a:cs typeface="Times New Roman"/>
              </a:rPr>
              <a:t>разв</a:t>
            </a:r>
            <a:r>
              <a:rPr sz="2400" b="1" spc="-10" dirty="0">
                <a:solidFill>
                  <a:srgbClr val="001F5F"/>
                </a:solidFill>
                <a:latin typeface="Times New Roman"/>
                <a:cs typeface="Times New Roman"/>
              </a:rPr>
              <a:t>и</a:t>
            </a:r>
            <a:r>
              <a:rPr sz="2400" b="1" spc="5" dirty="0">
                <a:solidFill>
                  <a:srgbClr val="001F5F"/>
                </a:solidFill>
                <a:latin typeface="Times New Roman"/>
                <a:cs typeface="Times New Roman"/>
              </a:rPr>
              <a:t>т</a:t>
            </a:r>
            <a:r>
              <a:rPr sz="2400" b="1" spc="-5" dirty="0">
                <a:solidFill>
                  <a:srgbClr val="001F5F"/>
                </a:solidFill>
                <a:latin typeface="Times New Roman"/>
                <a:cs typeface="Times New Roman"/>
              </a:rPr>
              <a:t>и</a:t>
            </a:r>
            <a:r>
              <a:rPr sz="2400" b="1" dirty="0">
                <a:solidFill>
                  <a:srgbClr val="001F5F"/>
                </a:solidFill>
                <a:latin typeface="Times New Roman"/>
                <a:cs typeface="Times New Roman"/>
              </a:rPr>
              <a:t>и	и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673404" y="1668907"/>
            <a:ext cx="362204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-20" dirty="0">
                <a:solidFill>
                  <a:srgbClr val="001F5F"/>
                </a:solidFill>
                <a:latin typeface="Times New Roman"/>
                <a:cs typeface="Times New Roman"/>
              </a:rPr>
              <a:t>информирует</a:t>
            </a:r>
            <a:r>
              <a:rPr sz="2400" b="1" spc="3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400" b="1" dirty="0">
                <a:solidFill>
                  <a:srgbClr val="001F5F"/>
                </a:solidFill>
                <a:latin typeface="Times New Roman"/>
                <a:cs typeface="Times New Roman"/>
              </a:rPr>
              <a:t>о</a:t>
            </a:r>
            <a:r>
              <a:rPr sz="2400" b="1" spc="-2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400" b="1" spc="-5" dirty="0">
                <a:solidFill>
                  <a:srgbClr val="001F5F"/>
                </a:solidFill>
                <a:latin typeface="Times New Roman"/>
                <a:cs typeface="Times New Roman"/>
              </a:rPr>
              <a:t>них</a:t>
            </a:r>
            <a:r>
              <a:rPr sz="2400" b="1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400" b="1" spc="-5" dirty="0">
                <a:solidFill>
                  <a:srgbClr val="001F5F"/>
                </a:solidFill>
                <a:latin typeface="Times New Roman"/>
                <a:cs typeface="Times New Roman"/>
              </a:rPr>
              <a:t>детей;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5599557" y="2107819"/>
            <a:ext cx="141986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-25" dirty="0">
                <a:solidFill>
                  <a:srgbClr val="001F5F"/>
                </a:solidFill>
                <a:latin typeface="Times New Roman"/>
                <a:cs typeface="Times New Roman"/>
              </a:rPr>
              <a:t>трудности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7605521" y="2107819"/>
            <a:ext cx="113538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dirty="0">
                <a:solidFill>
                  <a:srgbClr val="001F5F"/>
                </a:solidFill>
                <a:latin typeface="Times New Roman"/>
                <a:cs typeface="Times New Roman"/>
              </a:rPr>
              <a:t>задан</a:t>
            </a:r>
            <a:r>
              <a:rPr sz="2400" b="1" spc="5" dirty="0">
                <a:solidFill>
                  <a:srgbClr val="001F5F"/>
                </a:solidFill>
                <a:latin typeface="Times New Roman"/>
                <a:cs typeface="Times New Roman"/>
              </a:rPr>
              <a:t>и</a:t>
            </a:r>
            <a:r>
              <a:rPr sz="2400" b="1" dirty="0">
                <a:solidFill>
                  <a:srgbClr val="001F5F"/>
                </a:solidFill>
                <a:latin typeface="Times New Roman"/>
                <a:cs typeface="Times New Roman"/>
              </a:rPr>
              <a:t>й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5197221" y="2473578"/>
            <a:ext cx="3545204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116330" algn="l"/>
                <a:tab pos="3204210" algn="l"/>
              </a:tabLst>
            </a:pPr>
            <a:r>
              <a:rPr sz="2400" b="1" dirty="0">
                <a:solidFill>
                  <a:srgbClr val="001F5F"/>
                </a:solidFill>
                <a:latin typeface="Times New Roman"/>
                <a:cs typeface="Times New Roman"/>
              </a:rPr>
              <a:t>де</a:t>
            </a:r>
            <a:r>
              <a:rPr sz="2400" b="1" spc="-40" dirty="0">
                <a:solidFill>
                  <a:srgbClr val="001F5F"/>
                </a:solidFill>
                <a:latin typeface="Times New Roman"/>
                <a:cs typeface="Times New Roman"/>
              </a:rPr>
              <a:t>т</a:t>
            </a:r>
            <a:r>
              <a:rPr sz="2400" b="1" dirty="0">
                <a:solidFill>
                  <a:srgbClr val="001F5F"/>
                </a:solidFill>
                <a:latin typeface="Times New Roman"/>
                <a:cs typeface="Times New Roman"/>
              </a:rPr>
              <a:t>ям	</a:t>
            </a:r>
            <a:r>
              <a:rPr sz="2400" b="1" spc="-15" dirty="0">
                <a:solidFill>
                  <a:srgbClr val="001F5F"/>
                </a:solidFill>
                <a:latin typeface="Times New Roman"/>
                <a:cs typeface="Times New Roman"/>
              </a:rPr>
              <a:t>в</a:t>
            </a:r>
            <a:r>
              <a:rPr sz="2400" b="1" dirty="0">
                <a:solidFill>
                  <a:srgbClr val="001F5F"/>
                </a:solidFill>
                <a:latin typeface="Times New Roman"/>
                <a:cs typeface="Times New Roman"/>
              </a:rPr>
              <a:t>о</a:t>
            </a:r>
            <a:r>
              <a:rPr sz="2400" b="1" spc="-45" dirty="0">
                <a:solidFill>
                  <a:srgbClr val="001F5F"/>
                </a:solidFill>
                <a:latin typeface="Times New Roman"/>
                <a:cs typeface="Times New Roman"/>
              </a:rPr>
              <a:t>з</a:t>
            </a:r>
            <a:r>
              <a:rPr sz="2400" b="1" spc="-40" dirty="0">
                <a:solidFill>
                  <a:srgbClr val="001F5F"/>
                </a:solidFill>
                <a:latin typeface="Times New Roman"/>
                <a:cs typeface="Times New Roman"/>
              </a:rPr>
              <a:t>м</a:t>
            </a:r>
            <a:r>
              <a:rPr sz="2400" b="1" spc="-60" dirty="0">
                <a:solidFill>
                  <a:srgbClr val="001F5F"/>
                </a:solidFill>
                <a:latin typeface="Times New Roman"/>
                <a:cs typeface="Times New Roman"/>
              </a:rPr>
              <a:t>о</a:t>
            </a:r>
            <a:r>
              <a:rPr sz="2400" b="1" spc="5" dirty="0">
                <a:solidFill>
                  <a:srgbClr val="001F5F"/>
                </a:solidFill>
                <a:latin typeface="Times New Roman"/>
                <a:cs typeface="Times New Roman"/>
              </a:rPr>
              <a:t>ж</a:t>
            </a:r>
            <a:r>
              <a:rPr sz="2400" b="1" spc="-5" dirty="0">
                <a:solidFill>
                  <a:srgbClr val="001F5F"/>
                </a:solidFill>
                <a:latin typeface="Times New Roman"/>
                <a:cs typeface="Times New Roman"/>
              </a:rPr>
              <a:t>ност</a:t>
            </a:r>
            <a:r>
              <a:rPr sz="2400" b="1" dirty="0">
                <a:solidFill>
                  <a:srgbClr val="001F5F"/>
                </a:solidFill>
                <a:latin typeface="Times New Roman"/>
                <a:cs typeface="Times New Roman"/>
              </a:rPr>
              <a:t>и	</a:t>
            </a:r>
            <a:r>
              <a:rPr sz="2400" b="1" spc="-5" dirty="0">
                <a:solidFill>
                  <a:srgbClr val="001F5F"/>
                </a:solidFill>
                <a:latin typeface="Times New Roman"/>
                <a:cs typeface="Times New Roman"/>
              </a:rPr>
              <a:t>их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330200" y="2107819"/>
            <a:ext cx="4684395" cy="11233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marR="5080" indent="-343535" algn="just">
              <a:lnSpc>
                <a:spcPct val="100000"/>
              </a:lnSpc>
              <a:spcBef>
                <a:spcPts val="100"/>
              </a:spcBef>
              <a:buFont typeface="Wingdings"/>
              <a:buChar char=""/>
              <a:tabLst>
                <a:tab pos="356235" algn="l"/>
              </a:tabLst>
            </a:pPr>
            <a:r>
              <a:rPr sz="2400" b="1" spc="-5" dirty="0">
                <a:solidFill>
                  <a:srgbClr val="001F5F"/>
                </a:solidFill>
                <a:latin typeface="Times New Roman"/>
                <a:cs typeface="Times New Roman"/>
              </a:rPr>
              <a:t>индивидуализация</a:t>
            </a:r>
            <a:r>
              <a:rPr sz="2400" b="1" dirty="0">
                <a:solidFill>
                  <a:srgbClr val="001F5F"/>
                </a:solidFill>
                <a:latin typeface="Times New Roman"/>
                <a:cs typeface="Times New Roman"/>
              </a:rPr>
              <a:t> степени </a:t>
            </a:r>
            <a:r>
              <a:rPr sz="2400" b="1" spc="-58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400" b="1" spc="-15" dirty="0">
                <a:solidFill>
                  <a:srgbClr val="001F5F"/>
                </a:solidFill>
                <a:latin typeface="Times New Roman"/>
                <a:cs typeface="Times New Roman"/>
              </a:rPr>
              <a:t>посредством</a:t>
            </a:r>
            <a:r>
              <a:rPr sz="2400" b="1" spc="57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400" b="1" spc="-5" dirty="0">
                <a:solidFill>
                  <a:srgbClr val="001F5F"/>
                </a:solidFill>
                <a:latin typeface="Times New Roman"/>
                <a:cs typeface="Times New Roman"/>
              </a:rPr>
              <a:t>предоставления </a:t>
            </a:r>
            <a:r>
              <a:rPr sz="2400" b="1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400" b="1" spc="-10" dirty="0">
                <a:solidFill>
                  <a:srgbClr val="001F5F"/>
                </a:solidFill>
                <a:latin typeface="Times New Roman"/>
                <a:cs typeface="Times New Roman"/>
              </a:rPr>
              <a:t>выбора;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330200" y="3205352"/>
            <a:ext cx="8410575" cy="2074545"/>
          </a:xfrm>
          <a:prstGeom prst="rect">
            <a:avLst/>
          </a:prstGeom>
        </p:spPr>
        <p:txBody>
          <a:bodyPr vert="horz" wrap="square" lIns="0" tIns="85725" rIns="0" bIns="0" rtlCol="0">
            <a:spAutoFit/>
          </a:bodyPr>
          <a:lstStyle/>
          <a:p>
            <a:pPr marL="355600" indent="-343535">
              <a:lnSpc>
                <a:spcPct val="100000"/>
              </a:lnSpc>
              <a:spcBef>
                <a:spcPts val="675"/>
              </a:spcBef>
              <a:buFont typeface="Wingdings"/>
              <a:buChar char=""/>
              <a:tabLst>
                <a:tab pos="356235" algn="l"/>
              </a:tabLst>
            </a:pPr>
            <a:r>
              <a:rPr sz="2400" b="1" spc="-15" dirty="0">
                <a:solidFill>
                  <a:srgbClr val="001F5F"/>
                </a:solidFill>
                <a:latin typeface="Times New Roman"/>
                <a:cs typeface="Times New Roman"/>
              </a:rPr>
              <a:t>включение</a:t>
            </a:r>
            <a:r>
              <a:rPr sz="2400" b="1" spc="2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400" b="1" spc="-5" dirty="0">
                <a:solidFill>
                  <a:srgbClr val="001F5F"/>
                </a:solidFill>
                <a:latin typeface="Times New Roman"/>
                <a:cs typeface="Times New Roman"/>
              </a:rPr>
              <a:t>внутренних</a:t>
            </a:r>
            <a:r>
              <a:rPr sz="2400" b="1" spc="3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400" b="1" spc="-15" dirty="0">
                <a:solidFill>
                  <a:srgbClr val="001F5F"/>
                </a:solidFill>
                <a:latin typeface="Times New Roman"/>
                <a:cs typeface="Times New Roman"/>
              </a:rPr>
              <a:t>активизаторов</a:t>
            </a:r>
            <a:r>
              <a:rPr sz="2400" b="1" spc="3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400" b="1" spc="-15" dirty="0">
                <a:solidFill>
                  <a:srgbClr val="001F5F"/>
                </a:solidFill>
                <a:latin typeface="Times New Roman"/>
                <a:cs typeface="Times New Roman"/>
              </a:rPr>
              <a:t>ребенка;</a:t>
            </a:r>
            <a:endParaRPr sz="2400">
              <a:latin typeface="Times New Roman"/>
              <a:cs typeface="Times New Roman"/>
            </a:endParaRPr>
          </a:p>
          <a:p>
            <a:pPr marL="355600" marR="5080" indent="-343535">
              <a:lnSpc>
                <a:spcPct val="100000"/>
              </a:lnSpc>
              <a:spcBef>
                <a:spcPts val="575"/>
              </a:spcBef>
              <a:buFont typeface="Wingdings"/>
              <a:buChar char=""/>
              <a:tabLst>
                <a:tab pos="356235" algn="l"/>
                <a:tab pos="2670810" algn="l"/>
                <a:tab pos="3906520" algn="l"/>
                <a:tab pos="6013450" algn="l"/>
                <a:tab pos="6394450" algn="l"/>
                <a:tab pos="7452359" algn="l"/>
              </a:tabLst>
            </a:pPr>
            <a:r>
              <a:rPr sz="2400" b="1" dirty="0">
                <a:solidFill>
                  <a:srgbClr val="001F5F"/>
                </a:solidFill>
                <a:latin typeface="Times New Roman"/>
                <a:cs typeface="Times New Roman"/>
              </a:rPr>
              <a:t>о</a:t>
            </a:r>
            <a:r>
              <a:rPr sz="2400" b="1" spc="-35" dirty="0">
                <a:solidFill>
                  <a:srgbClr val="001F5F"/>
                </a:solidFill>
                <a:latin typeface="Times New Roman"/>
                <a:cs typeface="Times New Roman"/>
              </a:rPr>
              <a:t>с</a:t>
            </a:r>
            <a:r>
              <a:rPr sz="2400" b="1" dirty="0">
                <a:solidFill>
                  <a:srgbClr val="001F5F"/>
                </a:solidFill>
                <a:latin typeface="Times New Roman"/>
                <a:cs typeface="Times New Roman"/>
              </a:rPr>
              <a:t>ущ</a:t>
            </a:r>
            <a:r>
              <a:rPr sz="2400" b="1" spc="25" dirty="0">
                <a:solidFill>
                  <a:srgbClr val="001F5F"/>
                </a:solidFill>
                <a:latin typeface="Times New Roman"/>
                <a:cs typeface="Times New Roman"/>
              </a:rPr>
              <a:t>е</a:t>
            </a:r>
            <a:r>
              <a:rPr sz="2400" b="1" dirty="0">
                <a:solidFill>
                  <a:srgbClr val="001F5F"/>
                </a:solidFill>
                <a:latin typeface="Times New Roman"/>
                <a:cs typeface="Times New Roman"/>
              </a:rPr>
              <a:t>ст</a:t>
            </a:r>
            <a:r>
              <a:rPr sz="2400" b="1" spc="-40" dirty="0">
                <a:solidFill>
                  <a:srgbClr val="001F5F"/>
                </a:solidFill>
                <a:latin typeface="Times New Roman"/>
                <a:cs typeface="Times New Roman"/>
              </a:rPr>
              <a:t>в</a:t>
            </a:r>
            <a:r>
              <a:rPr sz="2400" b="1" spc="-5" dirty="0">
                <a:solidFill>
                  <a:srgbClr val="001F5F"/>
                </a:solidFill>
                <a:latin typeface="Times New Roman"/>
                <a:cs typeface="Times New Roman"/>
              </a:rPr>
              <a:t>лени</a:t>
            </a:r>
            <a:r>
              <a:rPr sz="2400" b="1" dirty="0">
                <a:solidFill>
                  <a:srgbClr val="001F5F"/>
                </a:solidFill>
                <a:latin typeface="Times New Roman"/>
                <a:cs typeface="Times New Roman"/>
              </a:rPr>
              <a:t>е	оце</a:t>
            </a:r>
            <a:r>
              <a:rPr sz="2400" b="1" spc="5" dirty="0">
                <a:solidFill>
                  <a:srgbClr val="001F5F"/>
                </a:solidFill>
                <a:latin typeface="Times New Roman"/>
                <a:cs typeface="Times New Roman"/>
              </a:rPr>
              <a:t>н</a:t>
            </a:r>
            <a:r>
              <a:rPr sz="2400" b="1" spc="-5" dirty="0">
                <a:solidFill>
                  <a:srgbClr val="001F5F"/>
                </a:solidFill>
                <a:latin typeface="Times New Roman"/>
                <a:cs typeface="Times New Roman"/>
              </a:rPr>
              <a:t>к</a:t>
            </a:r>
            <a:r>
              <a:rPr sz="2400" b="1" dirty="0">
                <a:solidFill>
                  <a:srgbClr val="001F5F"/>
                </a:solidFill>
                <a:latin typeface="Times New Roman"/>
                <a:cs typeface="Times New Roman"/>
              </a:rPr>
              <a:t>и	деяте</a:t>
            </a:r>
            <a:r>
              <a:rPr sz="2400" b="1" spc="5" dirty="0">
                <a:solidFill>
                  <a:srgbClr val="001F5F"/>
                </a:solidFill>
                <a:latin typeface="Times New Roman"/>
                <a:cs typeface="Times New Roman"/>
              </a:rPr>
              <a:t>л</a:t>
            </a:r>
            <a:r>
              <a:rPr sz="2400" b="1" dirty="0">
                <a:solidFill>
                  <a:srgbClr val="001F5F"/>
                </a:solidFill>
                <a:latin typeface="Times New Roman"/>
                <a:cs typeface="Times New Roman"/>
              </a:rPr>
              <a:t>ьности	с	</a:t>
            </a:r>
            <a:r>
              <a:rPr sz="2400" b="1" spc="-40" dirty="0">
                <a:solidFill>
                  <a:srgbClr val="001F5F"/>
                </a:solidFill>
                <a:latin typeface="Times New Roman"/>
                <a:cs typeface="Times New Roman"/>
              </a:rPr>
              <a:t>т</a:t>
            </a:r>
            <a:r>
              <a:rPr sz="2400" b="1" spc="-60" dirty="0">
                <a:solidFill>
                  <a:srgbClr val="001F5F"/>
                </a:solidFill>
                <a:latin typeface="Times New Roman"/>
                <a:cs typeface="Times New Roman"/>
              </a:rPr>
              <a:t>о</a:t>
            </a:r>
            <a:r>
              <a:rPr sz="2400" b="1" dirty="0">
                <a:solidFill>
                  <a:srgbClr val="001F5F"/>
                </a:solidFill>
                <a:latin typeface="Times New Roman"/>
                <a:cs typeface="Times New Roman"/>
              </a:rPr>
              <a:t>чки	зр</a:t>
            </a:r>
            <a:r>
              <a:rPr sz="2400" b="1" spc="5" dirty="0">
                <a:solidFill>
                  <a:srgbClr val="001F5F"/>
                </a:solidFill>
                <a:latin typeface="Times New Roman"/>
                <a:cs typeface="Times New Roman"/>
              </a:rPr>
              <a:t>е</a:t>
            </a:r>
            <a:r>
              <a:rPr sz="2400" b="1" spc="-5" dirty="0">
                <a:solidFill>
                  <a:srgbClr val="001F5F"/>
                </a:solidFill>
                <a:latin typeface="Times New Roman"/>
                <a:cs typeface="Times New Roman"/>
              </a:rPr>
              <a:t>н</a:t>
            </a:r>
            <a:r>
              <a:rPr sz="2400" b="1" dirty="0">
                <a:solidFill>
                  <a:srgbClr val="001F5F"/>
                </a:solidFill>
                <a:latin typeface="Times New Roman"/>
                <a:cs typeface="Times New Roman"/>
              </a:rPr>
              <a:t>ия  </a:t>
            </a:r>
            <a:r>
              <a:rPr sz="2400" b="1" spc="-5" dirty="0">
                <a:solidFill>
                  <a:srgbClr val="001F5F"/>
                </a:solidFill>
                <a:latin typeface="Times New Roman"/>
                <a:cs typeface="Times New Roman"/>
              </a:rPr>
              <a:t>внутренних</a:t>
            </a:r>
            <a:r>
              <a:rPr sz="2400" b="1" spc="2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400" b="1" spc="-10" dirty="0">
                <a:solidFill>
                  <a:srgbClr val="001F5F"/>
                </a:solidFill>
                <a:latin typeface="Times New Roman"/>
                <a:cs typeface="Times New Roman"/>
              </a:rPr>
              <a:t>изменчивых</a:t>
            </a:r>
            <a:r>
              <a:rPr sz="2400" b="1" spc="3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400" b="1" spc="-20" dirty="0">
                <a:solidFill>
                  <a:srgbClr val="001F5F"/>
                </a:solidFill>
                <a:latin typeface="Times New Roman"/>
                <a:cs typeface="Times New Roman"/>
              </a:rPr>
              <a:t>факторов</a:t>
            </a:r>
            <a:r>
              <a:rPr sz="2400" b="1" spc="6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400" b="1" dirty="0">
                <a:solidFill>
                  <a:srgbClr val="001F5F"/>
                </a:solidFill>
                <a:latin typeface="Times New Roman"/>
                <a:cs typeface="Times New Roman"/>
              </a:rPr>
              <a:t>–</a:t>
            </a:r>
            <a:r>
              <a:rPr sz="2400" b="1" spc="-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400" b="1" spc="-15" dirty="0">
                <a:solidFill>
                  <a:srgbClr val="001F5F"/>
                </a:solidFill>
                <a:latin typeface="Times New Roman"/>
                <a:cs typeface="Times New Roman"/>
              </a:rPr>
              <a:t>усилий;</a:t>
            </a:r>
            <a:endParaRPr sz="2400">
              <a:latin typeface="Times New Roman"/>
              <a:cs typeface="Times New Roman"/>
            </a:endParaRPr>
          </a:p>
          <a:p>
            <a:pPr marL="355600" marR="5080" indent="-343535">
              <a:lnSpc>
                <a:spcPct val="100000"/>
              </a:lnSpc>
              <a:spcBef>
                <a:spcPts val="580"/>
              </a:spcBef>
              <a:buFont typeface="Wingdings"/>
              <a:buChar char=""/>
              <a:tabLst>
                <a:tab pos="356235" algn="l"/>
                <a:tab pos="2491105" algn="l"/>
                <a:tab pos="4281805" algn="l"/>
                <a:tab pos="6697980" algn="l"/>
                <a:tab pos="7488555" algn="l"/>
              </a:tabLst>
            </a:pPr>
            <a:r>
              <a:rPr sz="2400" b="1" dirty="0">
                <a:solidFill>
                  <a:srgbClr val="001F5F"/>
                </a:solidFill>
                <a:latin typeface="Times New Roman"/>
                <a:cs typeface="Times New Roman"/>
              </a:rPr>
              <a:t>о</a:t>
            </a:r>
            <a:r>
              <a:rPr sz="2400" b="1" spc="-40" dirty="0">
                <a:solidFill>
                  <a:srgbClr val="001F5F"/>
                </a:solidFill>
                <a:latin typeface="Times New Roman"/>
                <a:cs typeface="Times New Roman"/>
              </a:rPr>
              <a:t>б</a:t>
            </a:r>
            <a:r>
              <a:rPr sz="2400" b="1" spc="20" dirty="0">
                <a:solidFill>
                  <a:srgbClr val="001F5F"/>
                </a:solidFill>
                <a:latin typeface="Times New Roman"/>
                <a:cs typeface="Times New Roman"/>
              </a:rPr>
              <a:t>е</a:t>
            </a:r>
            <a:r>
              <a:rPr sz="2400" b="1" dirty="0">
                <a:solidFill>
                  <a:srgbClr val="001F5F"/>
                </a:solidFill>
                <a:latin typeface="Times New Roman"/>
                <a:cs typeface="Times New Roman"/>
              </a:rPr>
              <a:t>сп</a:t>
            </a:r>
            <a:r>
              <a:rPr sz="2400" b="1" spc="-60" dirty="0">
                <a:solidFill>
                  <a:srgbClr val="001F5F"/>
                </a:solidFill>
                <a:latin typeface="Times New Roman"/>
                <a:cs typeface="Times New Roman"/>
              </a:rPr>
              <a:t>е</a:t>
            </a:r>
            <a:r>
              <a:rPr sz="2400" b="1" dirty="0">
                <a:solidFill>
                  <a:srgbClr val="001F5F"/>
                </a:solidFill>
                <a:latin typeface="Times New Roman"/>
                <a:cs typeface="Times New Roman"/>
              </a:rPr>
              <a:t>чение	</a:t>
            </a:r>
            <a:r>
              <a:rPr sz="2400" b="1" spc="-5" dirty="0">
                <a:solidFill>
                  <a:srgbClr val="001F5F"/>
                </a:solidFill>
                <a:latin typeface="Times New Roman"/>
                <a:cs typeface="Times New Roman"/>
              </a:rPr>
              <a:t>внешне</a:t>
            </a:r>
            <a:r>
              <a:rPr sz="2400" b="1" spc="-55" dirty="0">
                <a:solidFill>
                  <a:srgbClr val="001F5F"/>
                </a:solidFill>
                <a:latin typeface="Times New Roman"/>
                <a:cs typeface="Times New Roman"/>
              </a:rPr>
              <a:t>г</a:t>
            </a:r>
            <a:r>
              <a:rPr sz="2400" b="1" dirty="0">
                <a:solidFill>
                  <a:srgbClr val="001F5F"/>
                </a:solidFill>
                <a:latin typeface="Times New Roman"/>
                <a:cs typeface="Times New Roman"/>
              </a:rPr>
              <a:t>о	</a:t>
            </a:r>
            <a:r>
              <a:rPr sz="2400" b="1" spc="-5" dirty="0">
                <a:solidFill>
                  <a:srgbClr val="001F5F"/>
                </a:solidFill>
                <a:latin typeface="Times New Roman"/>
                <a:cs typeface="Times New Roman"/>
              </a:rPr>
              <a:t>п</a:t>
            </a:r>
            <a:r>
              <a:rPr sz="2400" b="1" spc="-75" dirty="0">
                <a:solidFill>
                  <a:srgbClr val="001F5F"/>
                </a:solidFill>
                <a:latin typeface="Times New Roman"/>
                <a:cs typeface="Times New Roman"/>
              </a:rPr>
              <a:t>о</a:t>
            </a:r>
            <a:r>
              <a:rPr sz="2400" b="1" dirty="0">
                <a:solidFill>
                  <a:srgbClr val="001F5F"/>
                </a:solidFill>
                <a:latin typeface="Times New Roman"/>
                <a:cs typeface="Times New Roman"/>
              </a:rPr>
              <a:t>дк</a:t>
            </a:r>
            <a:r>
              <a:rPr sz="2400" b="1" spc="-10" dirty="0">
                <a:solidFill>
                  <a:srgbClr val="001F5F"/>
                </a:solidFill>
                <a:latin typeface="Times New Roman"/>
                <a:cs typeface="Times New Roman"/>
              </a:rPr>
              <a:t>р</a:t>
            </a:r>
            <a:r>
              <a:rPr sz="2400" b="1" dirty="0">
                <a:solidFill>
                  <a:srgbClr val="001F5F"/>
                </a:solidFill>
                <a:latin typeface="Times New Roman"/>
                <a:cs typeface="Times New Roman"/>
              </a:rPr>
              <a:t>епле</a:t>
            </a:r>
            <a:r>
              <a:rPr sz="2400" b="1" spc="5" dirty="0">
                <a:solidFill>
                  <a:srgbClr val="001F5F"/>
                </a:solidFill>
                <a:latin typeface="Times New Roman"/>
                <a:cs typeface="Times New Roman"/>
              </a:rPr>
              <a:t>н</a:t>
            </a:r>
            <a:r>
              <a:rPr sz="2400" b="1" spc="-5" dirty="0">
                <a:solidFill>
                  <a:srgbClr val="001F5F"/>
                </a:solidFill>
                <a:latin typeface="Times New Roman"/>
                <a:cs typeface="Times New Roman"/>
              </a:rPr>
              <a:t>и</a:t>
            </a:r>
            <a:r>
              <a:rPr sz="2400" b="1" dirty="0">
                <a:solidFill>
                  <a:srgbClr val="001F5F"/>
                </a:solidFill>
                <a:latin typeface="Times New Roman"/>
                <a:cs typeface="Times New Roman"/>
              </a:rPr>
              <a:t>я	</a:t>
            </a:r>
            <a:r>
              <a:rPr sz="2400" b="1" spc="-5" dirty="0">
                <a:solidFill>
                  <a:srgbClr val="001F5F"/>
                </a:solidFill>
                <a:latin typeface="Times New Roman"/>
                <a:cs typeface="Times New Roman"/>
              </a:rPr>
              <a:t>н</a:t>
            </a:r>
            <a:r>
              <a:rPr sz="2400" b="1" dirty="0">
                <a:solidFill>
                  <a:srgbClr val="001F5F"/>
                </a:solidFill>
                <a:latin typeface="Times New Roman"/>
                <a:cs typeface="Times New Roman"/>
              </a:rPr>
              <a:t>а	о</a:t>
            </a:r>
            <a:r>
              <a:rPr sz="2400" b="1" spc="-10" dirty="0">
                <a:solidFill>
                  <a:srgbClr val="001F5F"/>
                </a:solidFill>
                <a:latin typeface="Times New Roman"/>
                <a:cs typeface="Times New Roman"/>
              </a:rPr>
              <a:t>с</a:t>
            </a:r>
            <a:r>
              <a:rPr sz="2400" b="1" spc="-5" dirty="0">
                <a:solidFill>
                  <a:srgbClr val="001F5F"/>
                </a:solidFill>
                <a:latin typeface="Times New Roman"/>
                <a:cs typeface="Times New Roman"/>
              </a:rPr>
              <a:t>н</a:t>
            </a:r>
            <a:r>
              <a:rPr sz="2400" b="1" spc="-65" dirty="0">
                <a:solidFill>
                  <a:srgbClr val="001F5F"/>
                </a:solidFill>
                <a:latin typeface="Times New Roman"/>
                <a:cs typeface="Times New Roman"/>
              </a:rPr>
              <a:t>о</a:t>
            </a:r>
            <a:r>
              <a:rPr sz="2400" b="1" spc="5" dirty="0">
                <a:solidFill>
                  <a:srgbClr val="001F5F"/>
                </a:solidFill>
                <a:latin typeface="Times New Roman"/>
                <a:cs typeface="Times New Roman"/>
              </a:rPr>
              <a:t>в</a:t>
            </a:r>
            <a:r>
              <a:rPr sz="2400" b="1" dirty="0">
                <a:solidFill>
                  <a:srgbClr val="001F5F"/>
                </a:solidFill>
                <a:latin typeface="Times New Roman"/>
                <a:cs typeface="Times New Roman"/>
              </a:rPr>
              <a:t>е  </a:t>
            </a:r>
            <a:r>
              <a:rPr sz="2400" b="1" spc="-10" dirty="0">
                <a:solidFill>
                  <a:srgbClr val="001F5F"/>
                </a:solidFill>
                <a:latin typeface="Times New Roman"/>
                <a:cs typeface="Times New Roman"/>
              </a:rPr>
              <a:t>индивидуальных</a:t>
            </a:r>
            <a:r>
              <a:rPr sz="2400" b="1" spc="6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400" b="1" spc="-10" dirty="0">
                <a:solidFill>
                  <a:srgbClr val="001F5F"/>
                </a:solidFill>
                <a:latin typeface="Times New Roman"/>
                <a:cs typeface="Times New Roman"/>
              </a:rPr>
              <a:t>относительных</a:t>
            </a:r>
            <a:r>
              <a:rPr sz="2400" b="1" spc="2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400" b="1" spc="-15" dirty="0">
                <a:solidFill>
                  <a:srgbClr val="001F5F"/>
                </a:solidFill>
                <a:latin typeface="Times New Roman"/>
                <a:cs typeface="Times New Roman"/>
              </a:rPr>
              <a:t>норм.</a:t>
            </a:r>
            <a:endParaRPr sz="24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044346" y="544195"/>
            <a:ext cx="705993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10" dirty="0"/>
              <a:t>Разновидности</a:t>
            </a:r>
            <a:r>
              <a:rPr spc="-15" dirty="0"/>
              <a:t> </a:t>
            </a:r>
            <a:r>
              <a:rPr spc="-40" dirty="0"/>
              <a:t>успеха</a:t>
            </a:r>
            <a:r>
              <a:rPr spc="-5" dirty="0"/>
              <a:t> </a:t>
            </a:r>
            <a:r>
              <a:rPr spc="-20" dirty="0"/>
              <a:t>школьника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35940" y="1651508"/>
            <a:ext cx="8072755" cy="11963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marR="5080" indent="-342900">
              <a:lnSpc>
                <a:spcPct val="100000"/>
              </a:lnSpc>
              <a:spcBef>
                <a:spcPts val="100"/>
              </a:spcBef>
              <a:buFont typeface="Wingdings"/>
              <a:buChar char=""/>
              <a:tabLst>
                <a:tab pos="354965" algn="l"/>
                <a:tab pos="355600" algn="l"/>
              </a:tabLst>
            </a:pPr>
            <a:r>
              <a:rPr sz="2400" b="1" spc="-5" dirty="0">
                <a:solidFill>
                  <a:srgbClr val="001F5F"/>
                </a:solidFill>
                <a:latin typeface="Times New Roman"/>
                <a:cs typeface="Times New Roman"/>
              </a:rPr>
              <a:t>Признание</a:t>
            </a:r>
            <a:r>
              <a:rPr sz="2400" b="1" spc="22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400" b="1" spc="-15" dirty="0">
                <a:solidFill>
                  <a:srgbClr val="001F5F"/>
                </a:solidFill>
                <a:latin typeface="Times New Roman"/>
                <a:cs typeface="Times New Roman"/>
              </a:rPr>
              <a:t>конкретного</a:t>
            </a:r>
            <a:r>
              <a:rPr sz="2400" b="1" spc="22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400" b="1" spc="-25" dirty="0">
                <a:solidFill>
                  <a:srgbClr val="001F5F"/>
                </a:solidFill>
                <a:latin typeface="Times New Roman"/>
                <a:cs typeface="Times New Roman"/>
              </a:rPr>
              <a:t>результата</a:t>
            </a:r>
            <a:r>
              <a:rPr sz="2400" b="1" spc="22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400" b="1" spc="-10" dirty="0">
                <a:solidFill>
                  <a:srgbClr val="001F5F"/>
                </a:solidFill>
                <a:latin typeface="Times New Roman"/>
                <a:cs typeface="Times New Roman"/>
              </a:rPr>
              <a:t>ребенка,</a:t>
            </a:r>
            <a:r>
              <a:rPr sz="2400" b="1" spc="22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400" b="1" dirty="0">
                <a:solidFill>
                  <a:srgbClr val="001F5F"/>
                </a:solidFill>
                <a:latin typeface="Times New Roman"/>
                <a:cs typeface="Times New Roman"/>
              </a:rPr>
              <a:t>в</a:t>
            </a:r>
            <a:r>
              <a:rPr sz="2400" b="1" spc="21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400" b="1" spc="-95" dirty="0">
                <a:solidFill>
                  <a:srgbClr val="001F5F"/>
                </a:solidFill>
                <a:latin typeface="Times New Roman"/>
                <a:cs typeface="Times New Roman"/>
              </a:rPr>
              <a:t>т.</a:t>
            </a:r>
            <a:r>
              <a:rPr sz="2400" b="1" spc="21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400" b="1" dirty="0">
                <a:solidFill>
                  <a:srgbClr val="001F5F"/>
                </a:solidFill>
                <a:latin typeface="Times New Roman"/>
                <a:cs typeface="Times New Roman"/>
              </a:rPr>
              <a:t>ч.</a:t>
            </a:r>
            <a:r>
              <a:rPr sz="2400" b="1" spc="21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400" b="1" dirty="0">
                <a:solidFill>
                  <a:srgbClr val="001F5F"/>
                </a:solidFill>
                <a:latin typeface="Times New Roman"/>
                <a:cs typeface="Times New Roman"/>
              </a:rPr>
              <a:t>и</a:t>
            </a:r>
            <a:r>
              <a:rPr sz="2400" b="1" spc="21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400" b="1" dirty="0">
                <a:solidFill>
                  <a:srgbClr val="001F5F"/>
                </a:solidFill>
                <a:latin typeface="Times New Roman"/>
                <a:cs typeface="Times New Roman"/>
              </a:rPr>
              <a:t>в </a:t>
            </a:r>
            <a:r>
              <a:rPr sz="2400" b="1" spc="-58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400" b="1" dirty="0">
                <a:solidFill>
                  <a:srgbClr val="001F5F"/>
                </a:solidFill>
                <a:latin typeface="Times New Roman"/>
                <a:cs typeface="Times New Roman"/>
              </a:rPr>
              <a:t>случае</a:t>
            </a:r>
            <a:r>
              <a:rPr sz="2400" b="1" spc="-15" dirty="0">
                <a:solidFill>
                  <a:srgbClr val="001F5F"/>
                </a:solidFill>
                <a:latin typeface="Times New Roman"/>
                <a:cs typeface="Times New Roman"/>
              </a:rPr>
              <a:t> преодоления</a:t>
            </a:r>
            <a:r>
              <a:rPr sz="2400" b="1" spc="2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400" b="1" spc="-5" dirty="0">
                <a:solidFill>
                  <a:srgbClr val="001F5F"/>
                </a:solidFill>
                <a:latin typeface="Times New Roman"/>
                <a:cs typeface="Times New Roman"/>
              </a:rPr>
              <a:t>им</a:t>
            </a:r>
            <a:r>
              <a:rPr sz="2400" b="1" spc="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400" b="1" spc="-10" dirty="0">
                <a:solidFill>
                  <a:srgbClr val="001F5F"/>
                </a:solidFill>
                <a:latin typeface="Times New Roman"/>
                <a:cs typeface="Times New Roman"/>
              </a:rPr>
              <a:t>каких-либо</a:t>
            </a:r>
            <a:r>
              <a:rPr sz="2400" b="1" spc="3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400" b="1" spc="-20" dirty="0">
                <a:solidFill>
                  <a:srgbClr val="001F5F"/>
                </a:solidFill>
                <a:latin typeface="Times New Roman"/>
                <a:cs typeface="Times New Roman"/>
              </a:rPr>
              <a:t>трудностей;</a:t>
            </a:r>
            <a:endParaRPr sz="2400">
              <a:latin typeface="Times New Roman"/>
              <a:cs typeface="Times New Roman"/>
            </a:endParaRPr>
          </a:p>
          <a:p>
            <a:pPr marL="355600" indent="-342900">
              <a:lnSpc>
                <a:spcPct val="100000"/>
              </a:lnSpc>
              <a:spcBef>
                <a:spcPts val="575"/>
              </a:spcBef>
              <a:buFont typeface="Wingdings"/>
              <a:buChar char=""/>
              <a:tabLst>
                <a:tab pos="354965" algn="l"/>
                <a:tab pos="355600" algn="l"/>
              </a:tabLst>
            </a:pPr>
            <a:r>
              <a:rPr sz="2400" b="1" spc="-5" dirty="0">
                <a:solidFill>
                  <a:srgbClr val="001F5F"/>
                </a:solidFill>
                <a:latin typeface="Times New Roman"/>
                <a:cs typeface="Times New Roman"/>
              </a:rPr>
              <a:t>Признание</a:t>
            </a:r>
            <a:r>
              <a:rPr sz="2400" b="1" spc="1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400" b="1" spc="-5" dirty="0">
                <a:solidFill>
                  <a:srgbClr val="001F5F"/>
                </a:solidFill>
                <a:latin typeface="Times New Roman"/>
                <a:cs typeface="Times New Roman"/>
              </a:rPr>
              <a:t>личности </a:t>
            </a:r>
            <a:r>
              <a:rPr sz="2400" b="1" spc="-15" dirty="0">
                <a:solidFill>
                  <a:srgbClr val="001F5F"/>
                </a:solidFill>
                <a:latin typeface="Times New Roman"/>
                <a:cs typeface="Times New Roman"/>
              </a:rPr>
              <a:t>ребенка</a:t>
            </a:r>
            <a:r>
              <a:rPr sz="2400" b="1" spc="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400" b="1" dirty="0">
                <a:solidFill>
                  <a:srgbClr val="001F5F"/>
                </a:solidFill>
                <a:latin typeface="Times New Roman"/>
                <a:cs typeface="Times New Roman"/>
              </a:rPr>
              <a:t>в </a:t>
            </a:r>
            <a:r>
              <a:rPr sz="2400" b="1" spc="-15" dirty="0">
                <a:solidFill>
                  <a:srgbClr val="001F5F"/>
                </a:solidFill>
                <a:latin typeface="Times New Roman"/>
                <a:cs typeface="Times New Roman"/>
              </a:rPr>
              <a:t>целом</a:t>
            </a:r>
            <a:endParaRPr sz="2400">
              <a:latin typeface="Times New Roman"/>
              <a:cs typeface="Times New Roman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763648" y="3644988"/>
            <a:ext cx="5832602" cy="2592324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095500" marR="5080" indent="-2082800">
              <a:lnSpc>
                <a:spcPct val="100000"/>
              </a:lnSpc>
              <a:spcBef>
                <a:spcPts val="100"/>
              </a:spcBef>
            </a:pPr>
            <a:r>
              <a:rPr dirty="0"/>
              <a:t>Деятельность</a:t>
            </a:r>
            <a:r>
              <a:rPr spc="-5" dirty="0"/>
              <a:t> </a:t>
            </a:r>
            <a:r>
              <a:rPr spc="-40" dirty="0"/>
              <a:t>педагогов</a:t>
            </a:r>
            <a:r>
              <a:rPr spc="-5" dirty="0"/>
              <a:t> по</a:t>
            </a:r>
            <a:r>
              <a:rPr spc="-10" dirty="0"/>
              <a:t> созданию </a:t>
            </a:r>
            <a:r>
              <a:rPr spc="-885" dirty="0"/>
              <a:t> </a:t>
            </a:r>
            <a:r>
              <a:rPr spc="-15" dirty="0"/>
              <a:t>ситуации</a:t>
            </a:r>
            <a:r>
              <a:rPr spc="5" dirty="0"/>
              <a:t> </a:t>
            </a:r>
            <a:r>
              <a:rPr spc="-40" dirty="0"/>
              <a:t>успеха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35940" y="1549349"/>
            <a:ext cx="8074025" cy="46361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indent="-342900" algn="just">
              <a:lnSpc>
                <a:spcPct val="100000"/>
              </a:lnSpc>
              <a:spcBef>
                <a:spcPts val="100"/>
              </a:spcBef>
              <a:buFont typeface="Arial MT"/>
              <a:buChar char="•"/>
              <a:tabLst>
                <a:tab pos="355600" algn="l"/>
              </a:tabLst>
            </a:pPr>
            <a:r>
              <a:rPr sz="2400" b="1" i="1" u="heavy" spc="-20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Times New Roman"/>
                <a:cs typeface="Times New Roman"/>
              </a:rPr>
              <a:t>создание</a:t>
            </a:r>
            <a:r>
              <a:rPr sz="2400" b="1" i="1" u="heavy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400" b="1" i="1" u="heavy" spc="-25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Times New Roman"/>
                <a:cs typeface="Times New Roman"/>
              </a:rPr>
              <a:t>комфортности</a:t>
            </a:r>
            <a:r>
              <a:rPr sz="2400" b="1" i="1" u="heavy" spc="-5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Times New Roman"/>
                <a:cs typeface="Times New Roman"/>
              </a:rPr>
              <a:t> для</a:t>
            </a:r>
            <a:r>
              <a:rPr sz="2400" b="1" i="1" u="heavy" spc="-10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400" b="1" i="1" u="heavy" spc="-15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Times New Roman"/>
                <a:cs typeface="Times New Roman"/>
              </a:rPr>
              <a:t>ребенка</a:t>
            </a:r>
            <a:r>
              <a:rPr sz="2400" b="1" i="1" spc="-15" dirty="0">
                <a:solidFill>
                  <a:srgbClr val="001F5F"/>
                </a:solidFill>
                <a:latin typeface="Times New Roman"/>
                <a:cs typeface="Times New Roman"/>
              </a:rPr>
              <a:t>;</a:t>
            </a:r>
            <a:endParaRPr sz="2400">
              <a:latin typeface="Times New Roman"/>
              <a:cs typeface="Times New Roman"/>
            </a:endParaRPr>
          </a:p>
          <a:p>
            <a:pPr marL="355600" indent="-342900" algn="just">
              <a:lnSpc>
                <a:spcPct val="100000"/>
              </a:lnSpc>
              <a:spcBef>
                <a:spcPts val="5"/>
              </a:spcBef>
              <a:buFont typeface="Arial MT"/>
              <a:buChar char="•"/>
              <a:tabLst>
                <a:tab pos="355600" algn="l"/>
              </a:tabLst>
            </a:pPr>
            <a:r>
              <a:rPr sz="2400" b="1" i="1" spc="-20" dirty="0">
                <a:solidFill>
                  <a:srgbClr val="001F5F"/>
                </a:solidFill>
                <a:latin typeface="Times New Roman"/>
                <a:cs typeface="Times New Roman"/>
              </a:rPr>
              <a:t>погружение</a:t>
            </a:r>
            <a:r>
              <a:rPr sz="2400" b="1" i="1" spc="1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400" b="1" i="1" spc="-20" dirty="0">
                <a:solidFill>
                  <a:srgbClr val="001F5F"/>
                </a:solidFill>
                <a:latin typeface="Times New Roman"/>
                <a:cs typeface="Times New Roman"/>
              </a:rPr>
              <a:t>ребенка</a:t>
            </a:r>
            <a:r>
              <a:rPr sz="2400" b="1" i="1" spc="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400" b="1" i="1" dirty="0">
                <a:solidFill>
                  <a:srgbClr val="001F5F"/>
                </a:solidFill>
                <a:latin typeface="Times New Roman"/>
                <a:cs typeface="Times New Roman"/>
              </a:rPr>
              <a:t>в</a:t>
            </a:r>
            <a:r>
              <a:rPr sz="2400" b="1" i="1" spc="1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400" b="1" i="1" spc="-15" dirty="0">
                <a:solidFill>
                  <a:srgbClr val="001F5F"/>
                </a:solidFill>
                <a:latin typeface="Times New Roman"/>
                <a:cs typeface="Times New Roman"/>
              </a:rPr>
              <a:t>творческий</a:t>
            </a:r>
            <a:r>
              <a:rPr sz="2400" b="1" i="1" spc="1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400" b="1" i="1" u="heavy" spc="-10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Times New Roman"/>
                <a:cs typeface="Times New Roman"/>
              </a:rPr>
              <a:t>процесс</a:t>
            </a:r>
            <a:r>
              <a:rPr sz="2400" b="1" i="1" spc="-10" dirty="0">
                <a:solidFill>
                  <a:srgbClr val="001F5F"/>
                </a:solidFill>
                <a:latin typeface="Times New Roman"/>
                <a:cs typeface="Times New Roman"/>
              </a:rPr>
              <a:t>;</a:t>
            </a:r>
            <a:endParaRPr sz="2400">
              <a:latin typeface="Times New Roman"/>
              <a:cs typeface="Times New Roman"/>
            </a:endParaRPr>
          </a:p>
          <a:p>
            <a:pPr marL="355600" marR="6985" indent="-342900" algn="just">
              <a:lnSpc>
                <a:spcPts val="2300"/>
              </a:lnSpc>
              <a:spcBef>
                <a:spcPts val="560"/>
              </a:spcBef>
              <a:buFont typeface="Arial MT"/>
              <a:buChar char="•"/>
              <a:tabLst>
                <a:tab pos="355600" algn="l"/>
              </a:tabLst>
            </a:pPr>
            <a:r>
              <a:rPr sz="2400" b="1" i="1" spc="-15" dirty="0">
                <a:solidFill>
                  <a:srgbClr val="001F5F"/>
                </a:solidFill>
                <a:latin typeface="Times New Roman"/>
                <a:cs typeface="Times New Roman"/>
              </a:rPr>
              <a:t>использование</a:t>
            </a:r>
            <a:r>
              <a:rPr sz="2400" b="1" i="1" spc="-1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400" b="1" i="1" dirty="0">
                <a:solidFill>
                  <a:srgbClr val="001F5F"/>
                </a:solidFill>
                <a:latin typeface="Times New Roman"/>
                <a:cs typeface="Times New Roman"/>
              </a:rPr>
              <a:t>в</a:t>
            </a:r>
            <a:r>
              <a:rPr sz="2400" b="1" i="1" spc="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400" b="1" i="1" spc="-10" dirty="0">
                <a:solidFill>
                  <a:srgbClr val="001F5F"/>
                </a:solidFill>
                <a:latin typeface="Times New Roman"/>
                <a:cs typeface="Times New Roman"/>
              </a:rPr>
              <a:t>работе</a:t>
            </a:r>
            <a:r>
              <a:rPr sz="2400" b="1" i="1" spc="-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400" b="1" i="1" spc="-10" dirty="0">
                <a:solidFill>
                  <a:srgbClr val="001F5F"/>
                </a:solidFill>
                <a:latin typeface="Times New Roman"/>
                <a:cs typeface="Times New Roman"/>
              </a:rPr>
              <a:t>активных</a:t>
            </a:r>
            <a:r>
              <a:rPr sz="2400" b="1" i="1" spc="-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400" b="1" i="1" spc="-20" dirty="0">
                <a:solidFill>
                  <a:srgbClr val="001F5F"/>
                </a:solidFill>
                <a:latin typeface="Times New Roman"/>
                <a:cs typeface="Times New Roman"/>
              </a:rPr>
              <a:t>методов</a:t>
            </a:r>
            <a:r>
              <a:rPr sz="2400" b="1" i="1" spc="-1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400" b="1" i="1" dirty="0">
                <a:solidFill>
                  <a:srgbClr val="001F5F"/>
                </a:solidFill>
                <a:latin typeface="Times New Roman"/>
                <a:cs typeface="Times New Roman"/>
              </a:rPr>
              <a:t>и</a:t>
            </a:r>
            <a:r>
              <a:rPr sz="2400" b="1" i="1" spc="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400" b="1" i="1" spc="-35" dirty="0">
                <a:solidFill>
                  <a:srgbClr val="001F5F"/>
                </a:solidFill>
                <a:latin typeface="Times New Roman"/>
                <a:cs typeface="Times New Roman"/>
              </a:rPr>
              <a:t>форм </a:t>
            </a:r>
            <a:r>
              <a:rPr sz="2400" b="1" i="1" spc="-3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400" b="1" i="1" spc="-5" dirty="0">
                <a:solidFill>
                  <a:srgbClr val="001F5F"/>
                </a:solidFill>
                <a:latin typeface="Times New Roman"/>
                <a:cs typeface="Times New Roman"/>
              </a:rPr>
              <a:t>обучения</a:t>
            </a:r>
            <a:r>
              <a:rPr sz="2400" b="1" i="1" spc="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400" b="1" i="1" dirty="0">
                <a:solidFill>
                  <a:srgbClr val="001F5F"/>
                </a:solidFill>
                <a:latin typeface="Times New Roman"/>
                <a:cs typeface="Times New Roman"/>
              </a:rPr>
              <a:t>и</a:t>
            </a:r>
            <a:r>
              <a:rPr sz="2400" b="1" i="1" spc="-5" dirty="0">
                <a:solidFill>
                  <a:srgbClr val="001F5F"/>
                </a:solidFill>
                <a:latin typeface="Times New Roman"/>
                <a:cs typeface="Times New Roman"/>
              </a:rPr>
              <a:t> воспитания;</a:t>
            </a:r>
            <a:endParaRPr sz="2400">
              <a:latin typeface="Times New Roman"/>
              <a:cs typeface="Times New Roman"/>
            </a:endParaRPr>
          </a:p>
          <a:p>
            <a:pPr marL="355600" indent="-342900" algn="just">
              <a:lnSpc>
                <a:spcPct val="100000"/>
              </a:lnSpc>
              <a:spcBef>
                <a:spcPts val="25"/>
              </a:spcBef>
              <a:buFont typeface="Arial MT"/>
              <a:buChar char="•"/>
              <a:tabLst>
                <a:tab pos="355600" algn="l"/>
              </a:tabLst>
            </a:pPr>
            <a:r>
              <a:rPr sz="2400" b="1" i="1" spc="-5" dirty="0">
                <a:solidFill>
                  <a:srgbClr val="001F5F"/>
                </a:solidFill>
                <a:latin typeface="Times New Roman"/>
                <a:cs typeface="Times New Roman"/>
              </a:rPr>
              <a:t>опора</a:t>
            </a:r>
            <a:r>
              <a:rPr sz="2400" b="1" i="1" spc="-1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400" b="1" i="1" spc="-5" dirty="0">
                <a:solidFill>
                  <a:srgbClr val="001F5F"/>
                </a:solidFill>
                <a:latin typeface="Times New Roman"/>
                <a:cs typeface="Times New Roman"/>
              </a:rPr>
              <a:t>на </a:t>
            </a:r>
            <a:r>
              <a:rPr sz="2400" b="1" i="1" dirty="0">
                <a:solidFill>
                  <a:srgbClr val="001F5F"/>
                </a:solidFill>
                <a:latin typeface="Times New Roman"/>
                <a:cs typeface="Times New Roman"/>
              </a:rPr>
              <a:t>внутреннюю</a:t>
            </a:r>
            <a:r>
              <a:rPr sz="2400" b="1" i="1" spc="-2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400" b="1" i="1" u="heavy" spc="-5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Times New Roman"/>
                <a:cs typeface="Times New Roman"/>
              </a:rPr>
              <a:t>мотивацию;</a:t>
            </a:r>
            <a:endParaRPr sz="2400">
              <a:latin typeface="Times New Roman"/>
              <a:cs typeface="Times New Roman"/>
            </a:endParaRPr>
          </a:p>
          <a:p>
            <a:pPr marL="355600" marR="6350" indent="-342900" algn="just">
              <a:lnSpc>
                <a:spcPts val="2300"/>
              </a:lnSpc>
              <a:spcBef>
                <a:spcPts val="560"/>
              </a:spcBef>
              <a:buFont typeface="Arial MT"/>
              <a:buChar char="•"/>
              <a:tabLst>
                <a:tab pos="355600" algn="l"/>
              </a:tabLst>
            </a:pPr>
            <a:r>
              <a:rPr sz="2400" b="1" i="1" u="heavy" spc="-5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Times New Roman"/>
                <a:cs typeface="Times New Roman"/>
              </a:rPr>
              <a:t>постепенный</a:t>
            </a:r>
            <a:r>
              <a:rPr sz="2400" b="1" i="1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400" b="1" i="1" spc="-20" dirty="0">
                <a:solidFill>
                  <a:srgbClr val="001F5F"/>
                </a:solidFill>
                <a:latin typeface="Times New Roman"/>
                <a:cs typeface="Times New Roman"/>
              </a:rPr>
              <a:t>переход</a:t>
            </a:r>
            <a:r>
              <a:rPr sz="2400" b="1" i="1" spc="-1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400" b="1" i="1" dirty="0">
                <a:solidFill>
                  <a:srgbClr val="001F5F"/>
                </a:solidFill>
                <a:latin typeface="Times New Roman"/>
                <a:cs typeface="Times New Roman"/>
              </a:rPr>
              <a:t>от</a:t>
            </a:r>
            <a:r>
              <a:rPr sz="2400" b="1" i="1" spc="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400" b="1" i="1" spc="-15" dirty="0">
                <a:solidFill>
                  <a:srgbClr val="001F5F"/>
                </a:solidFill>
                <a:latin typeface="Times New Roman"/>
                <a:cs typeface="Times New Roman"/>
              </a:rPr>
              <a:t>совместных</a:t>
            </a:r>
            <a:r>
              <a:rPr sz="2400" b="1" i="1" spc="57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400" b="1" i="1" spc="-5" dirty="0">
                <a:solidFill>
                  <a:srgbClr val="001F5F"/>
                </a:solidFill>
                <a:latin typeface="Times New Roman"/>
                <a:cs typeface="Times New Roman"/>
              </a:rPr>
              <a:t>действий</a:t>
            </a:r>
            <a:r>
              <a:rPr sz="2400" b="1" i="1" dirty="0">
                <a:solidFill>
                  <a:srgbClr val="001F5F"/>
                </a:solidFill>
                <a:latin typeface="Times New Roman"/>
                <a:cs typeface="Times New Roman"/>
              </a:rPr>
              <a:t> к </a:t>
            </a:r>
            <a:r>
              <a:rPr sz="2400" b="1" i="1" spc="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400" b="1" i="1" spc="-20" dirty="0">
                <a:solidFill>
                  <a:srgbClr val="001F5F"/>
                </a:solidFill>
                <a:latin typeface="Times New Roman"/>
                <a:cs typeface="Times New Roman"/>
              </a:rPr>
              <a:t>самостоятельным; </a:t>
            </a:r>
            <a:r>
              <a:rPr sz="2400" b="1" i="1" spc="5" dirty="0">
                <a:solidFill>
                  <a:srgbClr val="001F5F"/>
                </a:solidFill>
                <a:latin typeface="Times New Roman"/>
                <a:cs typeface="Times New Roman"/>
              </a:rPr>
              <a:t>от </a:t>
            </a:r>
            <a:r>
              <a:rPr sz="2400" b="1" i="1" spc="-10" dirty="0">
                <a:solidFill>
                  <a:srgbClr val="001F5F"/>
                </a:solidFill>
                <a:latin typeface="Times New Roman"/>
                <a:cs typeface="Times New Roman"/>
              </a:rPr>
              <a:t>самого простого </a:t>
            </a:r>
            <a:r>
              <a:rPr sz="2400" b="1" i="1" spc="-5" dirty="0">
                <a:solidFill>
                  <a:srgbClr val="001F5F"/>
                </a:solidFill>
                <a:latin typeface="Times New Roman"/>
                <a:cs typeface="Times New Roman"/>
              </a:rPr>
              <a:t>до </a:t>
            </a:r>
            <a:r>
              <a:rPr sz="2400" b="1" i="1" spc="-15" dirty="0">
                <a:solidFill>
                  <a:srgbClr val="001F5F"/>
                </a:solidFill>
                <a:latin typeface="Times New Roman"/>
                <a:cs typeface="Times New Roman"/>
              </a:rPr>
              <a:t>максимально </a:t>
            </a:r>
            <a:r>
              <a:rPr sz="2400" b="1" i="1" spc="-58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400" b="1" i="1" spc="-10" dirty="0">
                <a:solidFill>
                  <a:srgbClr val="001F5F"/>
                </a:solidFill>
                <a:latin typeface="Times New Roman"/>
                <a:cs typeface="Times New Roman"/>
              </a:rPr>
              <a:t>сложного</a:t>
            </a:r>
            <a:r>
              <a:rPr sz="2400" b="1" i="1" spc="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400" b="1" i="1" spc="-5" dirty="0">
                <a:solidFill>
                  <a:srgbClr val="001F5F"/>
                </a:solidFill>
                <a:latin typeface="Times New Roman"/>
                <a:cs typeface="Times New Roman"/>
              </a:rPr>
              <a:t>задания;</a:t>
            </a:r>
            <a:r>
              <a:rPr sz="2400" b="1" i="1" spc="1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400" b="1" i="1" dirty="0">
                <a:solidFill>
                  <a:srgbClr val="001F5F"/>
                </a:solidFill>
                <a:latin typeface="Times New Roman"/>
                <a:cs typeface="Times New Roman"/>
              </a:rPr>
              <a:t>«открытие</a:t>
            </a:r>
            <a:r>
              <a:rPr sz="2400" b="1" i="1" spc="-2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400" b="1" i="1" spc="-5" dirty="0">
                <a:solidFill>
                  <a:srgbClr val="001F5F"/>
                </a:solidFill>
                <a:latin typeface="Times New Roman"/>
                <a:cs typeface="Times New Roman"/>
              </a:rPr>
              <a:t>новых знаний».</a:t>
            </a:r>
            <a:endParaRPr sz="2400">
              <a:latin typeface="Times New Roman"/>
              <a:cs typeface="Times New Roman"/>
            </a:endParaRPr>
          </a:p>
          <a:p>
            <a:pPr marL="355600" marR="8255" indent="-342900" algn="just">
              <a:lnSpc>
                <a:spcPts val="2300"/>
              </a:lnSpc>
              <a:spcBef>
                <a:spcPts val="590"/>
              </a:spcBef>
              <a:buFont typeface="Arial MT"/>
              <a:buChar char="•"/>
              <a:tabLst>
                <a:tab pos="355600" algn="l"/>
              </a:tabLst>
            </a:pPr>
            <a:r>
              <a:rPr sz="2400" b="1" i="1" u="heavy" spc="-5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Times New Roman"/>
                <a:cs typeface="Times New Roman"/>
              </a:rPr>
              <a:t>вариативность</a:t>
            </a:r>
            <a:r>
              <a:rPr sz="2400" b="1" i="1" u="heavy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400" b="1" i="1" spc="-5" dirty="0">
                <a:solidFill>
                  <a:srgbClr val="001F5F"/>
                </a:solidFill>
                <a:latin typeface="Times New Roman"/>
                <a:cs typeface="Times New Roman"/>
              </a:rPr>
              <a:t>для выбора направления </a:t>
            </a:r>
            <a:r>
              <a:rPr sz="2400" b="1" i="1" spc="-15" dirty="0">
                <a:solidFill>
                  <a:srgbClr val="001F5F"/>
                </a:solidFill>
                <a:latin typeface="Times New Roman"/>
                <a:cs typeface="Times New Roman"/>
              </a:rPr>
              <a:t>деятельности, </a:t>
            </a:r>
            <a:r>
              <a:rPr sz="2400" b="1" i="1" spc="-58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400" b="1" i="1" spc="-15" dirty="0">
                <a:solidFill>
                  <a:srgbClr val="001F5F"/>
                </a:solidFill>
                <a:latin typeface="Times New Roman"/>
                <a:cs typeface="Times New Roman"/>
              </a:rPr>
              <a:t>способов</a:t>
            </a:r>
            <a:r>
              <a:rPr sz="2400" b="1" i="1" spc="57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400" b="1" i="1" spc="-5" dirty="0">
                <a:solidFill>
                  <a:srgbClr val="001F5F"/>
                </a:solidFill>
                <a:latin typeface="Times New Roman"/>
                <a:cs typeface="Times New Roman"/>
              </a:rPr>
              <a:t>работы,</a:t>
            </a:r>
            <a:r>
              <a:rPr sz="2400" b="1" i="1" dirty="0">
                <a:solidFill>
                  <a:srgbClr val="001F5F"/>
                </a:solidFill>
                <a:latin typeface="Times New Roman"/>
                <a:cs typeface="Times New Roman"/>
              </a:rPr>
              <a:t> типов</a:t>
            </a:r>
            <a:r>
              <a:rPr sz="2400" b="1" i="1" spc="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400" b="1" i="1" spc="-15" dirty="0">
                <a:solidFill>
                  <a:srgbClr val="001F5F"/>
                </a:solidFill>
                <a:latin typeface="Times New Roman"/>
                <a:cs typeface="Times New Roman"/>
              </a:rPr>
              <a:t>творческих</a:t>
            </a:r>
            <a:r>
              <a:rPr sz="2400" b="1" i="1" spc="57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400" b="1" i="1" spc="-5" dirty="0">
                <a:solidFill>
                  <a:srgbClr val="001F5F"/>
                </a:solidFill>
                <a:latin typeface="Times New Roman"/>
                <a:cs typeface="Times New Roman"/>
              </a:rPr>
              <a:t>заданий, </a:t>
            </a:r>
            <a:r>
              <a:rPr sz="2400" b="1" i="1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400" b="1" i="1" spc="-5" dirty="0">
                <a:solidFill>
                  <a:srgbClr val="001F5F"/>
                </a:solidFill>
                <a:latin typeface="Times New Roman"/>
                <a:cs typeface="Times New Roman"/>
              </a:rPr>
              <a:t>материалов,</a:t>
            </a:r>
            <a:r>
              <a:rPr sz="2400" b="1" i="1" spc="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400" b="1" i="1" spc="-15" dirty="0">
                <a:solidFill>
                  <a:srgbClr val="001F5F"/>
                </a:solidFill>
                <a:latin typeface="Times New Roman"/>
                <a:cs typeface="Times New Roman"/>
              </a:rPr>
              <a:t>техники</a:t>
            </a:r>
            <a:r>
              <a:rPr sz="2400" b="1" i="1" spc="1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400" b="1" i="1" dirty="0">
                <a:solidFill>
                  <a:srgbClr val="001F5F"/>
                </a:solidFill>
                <a:latin typeface="Times New Roman"/>
                <a:cs typeface="Times New Roman"/>
              </a:rPr>
              <a:t>и</a:t>
            </a:r>
            <a:r>
              <a:rPr sz="2400" b="1" i="1" spc="-5" dirty="0">
                <a:solidFill>
                  <a:srgbClr val="001F5F"/>
                </a:solidFill>
                <a:latin typeface="Times New Roman"/>
                <a:cs typeface="Times New Roman"/>
              </a:rPr>
              <a:t> др.</a:t>
            </a:r>
            <a:endParaRPr sz="2400">
              <a:latin typeface="Times New Roman"/>
              <a:cs typeface="Times New Roman"/>
            </a:endParaRPr>
          </a:p>
          <a:p>
            <a:pPr marL="355600" marR="5080" indent="-342900" algn="just">
              <a:lnSpc>
                <a:spcPct val="80000"/>
              </a:lnSpc>
              <a:spcBef>
                <a:spcPts val="605"/>
              </a:spcBef>
              <a:buFont typeface="Arial MT"/>
              <a:buChar char="•"/>
              <a:tabLst>
                <a:tab pos="355600" algn="l"/>
              </a:tabLst>
            </a:pPr>
            <a:r>
              <a:rPr sz="2400" b="1" i="1" u="heavy" spc="-5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Times New Roman"/>
                <a:cs typeface="Times New Roman"/>
              </a:rPr>
              <a:t>индивидуальный</a:t>
            </a:r>
            <a:r>
              <a:rPr sz="2400" b="1" i="1" u="heavy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400" b="1" i="1" u="heavy" spc="-25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Times New Roman"/>
                <a:cs typeface="Times New Roman"/>
              </a:rPr>
              <a:t>подход</a:t>
            </a:r>
            <a:r>
              <a:rPr sz="2400" b="1" i="1" spc="-2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400" b="1" i="1" spc="-10" dirty="0">
                <a:solidFill>
                  <a:srgbClr val="001F5F"/>
                </a:solidFill>
                <a:latin typeface="Times New Roman"/>
                <a:cs typeface="Times New Roman"/>
              </a:rPr>
              <a:t>(учет</a:t>
            </a:r>
            <a:r>
              <a:rPr sz="2400" b="1" i="1" spc="-5" dirty="0">
                <a:solidFill>
                  <a:srgbClr val="001F5F"/>
                </a:solidFill>
                <a:latin typeface="Times New Roman"/>
                <a:cs typeface="Times New Roman"/>
              </a:rPr>
              <a:t> индивидуальных </a:t>
            </a:r>
            <a:r>
              <a:rPr sz="2400" b="1" i="1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400" b="1" i="1" spc="-10" dirty="0">
                <a:solidFill>
                  <a:srgbClr val="001F5F"/>
                </a:solidFill>
                <a:latin typeface="Times New Roman"/>
                <a:cs typeface="Times New Roman"/>
              </a:rPr>
              <a:t>психофизиологических особенностей </a:t>
            </a:r>
            <a:r>
              <a:rPr sz="2400" b="1" i="1" spc="-15" dirty="0">
                <a:solidFill>
                  <a:srgbClr val="001F5F"/>
                </a:solidFill>
                <a:latin typeface="Times New Roman"/>
                <a:cs typeface="Times New Roman"/>
              </a:rPr>
              <a:t>каждого </a:t>
            </a:r>
            <a:r>
              <a:rPr sz="2400" b="1" i="1" spc="-20" dirty="0">
                <a:solidFill>
                  <a:srgbClr val="001F5F"/>
                </a:solidFill>
                <a:latin typeface="Times New Roman"/>
                <a:cs typeface="Times New Roman"/>
              </a:rPr>
              <a:t>ребенка </a:t>
            </a:r>
            <a:r>
              <a:rPr sz="2400" b="1" i="1" dirty="0">
                <a:solidFill>
                  <a:srgbClr val="001F5F"/>
                </a:solidFill>
                <a:latin typeface="Times New Roman"/>
                <a:cs typeface="Times New Roman"/>
              </a:rPr>
              <a:t>и </a:t>
            </a:r>
            <a:r>
              <a:rPr sz="2400" b="1" i="1" spc="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400" b="1" i="1" spc="-10" dirty="0">
                <a:solidFill>
                  <a:srgbClr val="001F5F"/>
                </a:solidFill>
                <a:latin typeface="Times New Roman"/>
                <a:cs typeface="Times New Roman"/>
              </a:rPr>
              <a:t>группы</a:t>
            </a:r>
            <a:r>
              <a:rPr sz="2400" b="1" i="1" spc="-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400" b="1" i="1" dirty="0">
                <a:solidFill>
                  <a:srgbClr val="001F5F"/>
                </a:solidFill>
                <a:latin typeface="Times New Roman"/>
                <a:cs typeface="Times New Roman"/>
              </a:rPr>
              <a:t>в</a:t>
            </a:r>
            <a:r>
              <a:rPr sz="2400" b="1" i="1" spc="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400" b="1" i="1" spc="-30" dirty="0">
                <a:solidFill>
                  <a:srgbClr val="001F5F"/>
                </a:solidFill>
                <a:latin typeface="Times New Roman"/>
                <a:cs typeface="Times New Roman"/>
              </a:rPr>
              <a:t>целом)</a:t>
            </a:r>
            <a:endParaRPr sz="24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153285" marR="5080" indent="-2114550">
              <a:lnSpc>
                <a:spcPct val="100000"/>
              </a:lnSpc>
              <a:spcBef>
                <a:spcPts val="100"/>
              </a:spcBef>
            </a:pPr>
            <a:r>
              <a:rPr spc="-20" dirty="0"/>
              <a:t>Технологические</a:t>
            </a:r>
            <a:r>
              <a:rPr dirty="0"/>
              <a:t> операции</a:t>
            </a:r>
            <a:r>
              <a:rPr spc="5" dirty="0"/>
              <a:t> </a:t>
            </a:r>
            <a:r>
              <a:rPr spc="-10" dirty="0"/>
              <a:t>создания </a:t>
            </a:r>
            <a:r>
              <a:rPr spc="-885" dirty="0"/>
              <a:t> </a:t>
            </a:r>
            <a:r>
              <a:rPr spc="-15" dirty="0"/>
              <a:t>ситуации</a:t>
            </a:r>
            <a:r>
              <a:rPr spc="5" dirty="0"/>
              <a:t> </a:t>
            </a:r>
            <a:r>
              <a:rPr spc="-40" dirty="0"/>
              <a:t>успеха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35940" y="1549718"/>
            <a:ext cx="7571740" cy="3535679"/>
          </a:xfrm>
          <a:prstGeom prst="rect">
            <a:avLst/>
          </a:prstGeom>
        </p:spPr>
        <p:txBody>
          <a:bodyPr vert="horz" wrap="square" lIns="0" tIns="85725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675"/>
              </a:spcBef>
              <a:buFont typeface="Arial MT"/>
              <a:buChar char="•"/>
              <a:tabLst>
                <a:tab pos="354965" algn="l"/>
                <a:tab pos="355600" algn="l"/>
              </a:tabLst>
            </a:pPr>
            <a:r>
              <a:rPr sz="2400" b="1" i="1" spc="-5" dirty="0">
                <a:solidFill>
                  <a:srgbClr val="001F5F"/>
                </a:solidFill>
                <a:latin typeface="Times New Roman"/>
                <a:cs typeface="Times New Roman"/>
              </a:rPr>
              <a:t>авансирование</a:t>
            </a:r>
            <a:r>
              <a:rPr sz="2400" b="1" i="1" spc="-1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400" b="1" i="1" dirty="0">
                <a:solidFill>
                  <a:srgbClr val="001F5F"/>
                </a:solidFill>
                <a:latin typeface="Times New Roman"/>
                <a:cs typeface="Times New Roman"/>
              </a:rPr>
              <a:t>успешного</a:t>
            </a:r>
            <a:r>
              <a:rPr sz="2400" b="1" i="1" spc="-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400" b="1" i="1" spc="-15" dirty="0">
                <a:solidFill>
                  <a:srgbClr val="001F5F"/>
                </a:solidFill>
                <a:latin typeface="Times New Roman"/>
                <a:cs typeface="Times New Roman"/>
              </a:rPr>
              <a:t>результата;</a:t>
            </a:r>
            <a:endParaRPr sz="2400">
              <a:latin typeface="Times New Roman"/>
              <a:cs typeface="Times New Roman"/>
            </a:endParaRPr>
          </a:p>
          <a:p>
            <a:pPr marL="355600" marR="195580" indent="-342900">
              <a:lnSpc>
                <a:spcPct val="100000"/>
              </a:lnSpc>
              <a:spcBef>
                <a:spcPts val="580"/>
              </a:spcBef>
              <a:buFont typeface="Arial MT"/>
              <a:buChar char="•"/>
              <a:tabLst>
                <a:tab pos="354965" algn="l"/>
                <a:tab pos="355600" algn="l"/>
              </a:tabLst>
            </a:pPr>
            <a:r>
              <a:rPr sz="2400" b="1" i="1" spc="-5" dirty="0">
                <a:solidFill>
                  <a:srgbClr val="001F5F"/>
                </a:solidFill>
                <a:latin typeface="Times New Roman"/>
                <a:cs typeface="Times New Roman"/>
              </a:rPr>
              <a:t>латентное (скрытое) </a:t>
            </a:r>
            <a:r>
              <a:rPr sz="2400" b="1" i="1" spc="-10" dirty="0">
                <a:solidFill>
                  <a:srgbClr val="001F5F"/>
                </a:solidFill>
                <a:latin typeface="Times New Roman"/>
                <a:cs typeface="Times New Roman"/>
              </a:rPr>
              <a:t>инструктирование </a:t>
            </a:r>
            <a:r>
              <a:rPr sz="2400" b="1" i="1" spc="-20" dirty="0">
                <a:solidFill>
                  <a:srgbClr val="001F5F"/>
                </a:solidFill>
                <a:latin typeface="Times New Roman"/>
                <a:cs typeface="Times New Roman"/>
              </a:rPr>
              <a:t>ребенка </a:t>
            </a:r>
            <a:r>
              <a:rPr sz="2400" b="1" i="1" dirty="0">
                <a:solidFill>
                  <a:srgbClr val="001F5F"/>
                </a:solidFill>
                <a:latin typeface="Times New Roman"/>
                <a:cs typeface="Times New Roman"/>
              </a:rPr>
              <a:t>в </a:t>
            </a:r>
            <a:r>
              <a:rPr sz="2400" b="1" i="1" spc="-58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400" b="1" i="1" spc="-10" dirty="0">
                <a:solidFill>
                  <a:srgbClr val="001F5F"/>
                </a:solidFill>
                <a:latin typeface="Times New Roman"/>
                <a:cs typeface="Times New Roman"/>
              </a:rPr>
              <a:t>способах</a:t>
            </a:r>
            <a:r>
              <a:rPr sz="2400" b="1" i="1" spc="-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400" b="1" i="1" spc="-10" dirty="0">
                <a:solidFill>
                  <a:srgbClr val="001F5F"/>
                </a:solidFill>
                <a:latin typeface="Times New Roman"/>
                <a:cs typeface="Times New Roman"/>
              </a:rPr>
              <a:t>выполнения;</a:t>
            </a:r>
            <a:endParaRPr sz="2400">
              <a:latin typeface="Times New Roman"/>
              <a:cs typeface="Times New Roman"/>
            </a:endParaRPr>
          </a:p>
          <a:p>
            <a:pPr marL="355600" indent="-342900">
              <a:lnSpc>
                <a:spcPct val="100000"/>
              </a:lnSpc>
              <a:spcBef>
                <a:spcPts val="575"/>
              </a:spcBef>
              <a:buFont typeface="Arial MT"/>
              <a:buChar char="•"/>
              <a:tabLst>
                <a:tab pos="354965" algn="l"/>
                <a:tab pos="355600" algn="l"/>
              </a:tabLst>
            </a:pPr>
            <a:r>
              <a:rPr sz="2400" b="1" i="1" spc="-5" dirty="0">
                <a:solidFill>
                  <a:srgbClr val="001F5F"/>
                </a:solidFill>
                <a:latin typeface="Times New Roman"/>
                <a:cs typeface="Times New Roman"/>
              </a:rPr>
              <a:t>мобилизация</a:t>
            </a:r>
            <a:r>
              <a:rPr sz="2400" b="1" i="1" spc="1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400" b="1" i="1" spc="-5" dirty="0">
                <a:solidFill>
                  <a:srgbClr val="001F5F"/>
                </a:solidFill>
                <a:latin typeface="Times New Roman"/>
                <a:cs typeface="Times New Roman"/>
              </a:rPr>
              <a:t>активности,</a:t>
            </a:r>
            <a:r>
              <a:rPr sz="2400" b="1" i="1" spc="-1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400" b="1" i="1" spc="-20" dirty="0">
                <a:solidFill>
                  <a:srgbClr val="001F5F"/>
                </a:solidFill>
                <a:latin typeface="Times New Roman"/>
                <a:cs typeface="Times New Roman"/>
              </a:rPr>
              <a:t>педагогическое</a:t>
            </a:r>
            <a:r>
              <a:rPr sz="2400" b="1" i="1" spc="-1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400" b="1" i="1" dirty="0">
                <a:solidFill>
                  <a:srgbClr val="001F5F"/>
                </a:solidFill>
                <a:latin typeface="Times New Roman"/>
                <a:cs typeface="Times New Roman"/>
              </a:rPr>
              <a:t>внушение;</a:t>
            </a:r>
            <a:endParaRPr sz="2400">
              <a:latin typeface="Times New Roman"/>
              <a:cs typeface="Times New Roman"/>
            </a:endParaRPr>
          </a:p>
          <a:p>
            <a:pPr marL="355600" indent="-342900">
              <a:lnSpc>
                <a:spcPct val="100000"/>
              </a:lnSpc>
              <a:spcBef>
                <a:spcPts val="575"/>
              </a:spcBef>
              <a:buFont typeface="Arial MT"/>
              <a:buChar char="•"/>
              <a:tabLst>
                <a:tab pos="354965" algn="l"/>
                <a:tab pos="355600" algn="l"/>
              </a:tabLst>
            </a:pPr>
            <a:r>
              <a:rPr sz="2400" b="1" i="1" spc="-20" dirty="0">
                <a:solidFill>
                  <a:srgbClr val="001F5F"/>
                </a:solidFill>
                <a:latin typeface="Times New Roman"/>
                <a:cs typeface="Times New Roman"/>
              </a:rPr>
              <a:t>высокая</a:t>
            </a:r>
            <a:r>
              <a:rPr sz="2400" b="1" i="1" spc="-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400" b="1" i="1" spc="-15" dirty="0">
                <a:solidFill>
                  <a:srgbClr val="001F5F"/>
                </a:solidFill>
                <a:latin typeface="Times New Roman"/>
                <a:cs typeface="Times New Roman"/>
              </a:rPr>
              <a:t>оценка</a:t>
            </a:r>
            <a:r>
              <a:rPr sz="2400" b="1" i="1" spc="-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400" b="1" i="1" spc="-15" dirty="0">
                <a:solidFill>
                  <a:srgbClr val="001F5F"/>
                </a:solidFill>
                <a:latin typeface="Times New Roman"/>
                <a:cs typeface="Times New Roman"/>
              </a:rPr>
              <a:t>определенной</a:t>
            </a:r>
            <a:r>
              <a:rPr sz="2400" b="1" i="1" spc="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400" b="1" i="1" spc="-10" dirty="0">
                <a:solidFill>
                  <a:srgbClr val="001F5F"/>
                </a:solidFill>
                <a:latin typeface="Times New Roman"/>
                <a:cs typeface="Times New Roman"/>
              </a:rPr>
              <a:t>детали</a:t>
            </a:r>
            <a:endParaRPr sz="2400">
              <a:latin typeface="Times New Roman"/>
              <a:cs typeface="Times New Roman"/>
            </a:endParaRPr>
          </a:p>
          <a:p>
            <a:pPr marL="355600" indent="-342900">
              <a:lnSpc>
                <a:spcPct val="100000"/>
              </a:lnSpc>
              <a:spcBef>
                <a:spcPts val="580"/>
              </a:spcBef>
              <a:buFont typeface="Arial MT"/>
              <a:buChar char="•"/>
              <a:tabLst>
                <a:tab pos="354965" algn="l"/>
                <a:tab pos="355600" algn="l"/>
              </a:tabLst>
            </a:pPr>
            <a:r>
              <a:rPr sz="2400" b="1" i="1" dirty="0">
                <a:solidFill>
                  <a:srgbClr val="001F5F"/>
                </a:solidFill>
                <a:latin typeface="Times New Roman"/>
                <a:cs typeface="Times New Roman"/>
              </a:rPr>
              <a:t>снятие</a:t>
            </a:r>
            <a:r>
              <a:rPr sz="2400" b="1" i="1" spc="-5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400" b="1" i="1" spc="-10" dirty="0">
                <a:solidFill>
                  <a:srgbClr val="001F5F"/>
                </a:solidFill>
                <a:latin typeface="Times New Roman"/>
                <a:cs typeface="Times New Roman"/>
              </a:rPr>
              <a:t>страха</a:t>
            </a:r>
            <a:endParaRPr sz="2400">
              <a:latin typeface="Times New Roman"/>
              <a:cs typeface="Times New Roman"/>
            </a:endParaRPr>
          </a:p>
          <a:p>
            <a:pPr marL="355600" indent="-342900">
              <a:lnSpc>
                <a:spcPct val="100000"/>
              </a:lnSpc>
              <a:spcBef>
                <a:spcPts val="575"/>
              </a:spcBef>
              <a:buFont typeface="Arial MT"/>
              <a:buChar char="•"/>
              <a:tabLst>
                <a:tab pos="354965" algn="l"/>
                <a:tab pos="355600" algn="l"/>
              </a:tabLst>
            </a:pPr>
            <a:r>
              <a:rPr sz="2400" b="1" i="1" spc="-10" dirty="0">
                <a:solidFill>
                  <a:srgbClr val="001F5F"/>
                </a:solidFill>
                <a:latin typeface="Times New Roman"/>
                <a:cs typeface="Times New Roman"/>
              </a:rPr>
              <a:t>внесение</a:t>
            </a:r>
            <a:r>
              <a:rPr sz="2400" b="1" i="1" spc="-2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400" b="1" i="1" spc="-10" dirty="0">
                <a:solidFill>
                  <a:srgbClr val="001F5F"/>
                </a:solidFill>
                <a:latin typeface="Times New Roman"/>
                <a:cs typeface="Times New Roman"/>
              </a:rPr>
              <a:t>мотива</a:t>
            </a:r>
            <a:endParaRPr sz="2400">
              <a:latin typeface="Times New Roman"/>
              <a:cs typeface="Times New Roman"/>
            </a:endParaRPr>
          </a:p>
          <a:p>
            <a:pPr marL="355600" indent="-342900">
              <a:lnSpc>
                <a:spcPct val="100000"/>
              </a:lnSpc>
              <a:spcBef>
                <a:spcPts val="660"/>
              </a:spcBef>
              <a:buFont typeface="Arial MT"/>
              <a:buChar char="•"/>
              <a:tabLst>
                <a:tab pos="354965" algn="l"/>
                <a:tab pos="355600" algn="l"/>
              </a:tabLst>
            </a:pPr>
            <a:r>
              <a:rPr sz="2800" b="1" i="1" spc="-10" dirty="0">
                <a:solidFill>
                  <a:srgbClr val="001F5F"/>
                </a:solidFill>
                <a:latin typeface="Times New Roman"/>
                <a:cs typeface="Times New Roman"/>
              </a:rPr>
              <a:t>персональная</a:t>
            </a:r>
            <a:r>
              <a:rPr sz="2800" b="1" i="1" spc="-2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800" b="1" i="1" spc="-15" dirty="0">
                <a:solidFill>
                  <a:srgbClr val="001F5F"/>
                </a:solidFill>
                <a:latin typeface="Times New Roman"/>
                <a:cs typeface="Times New Roman"/>
              </a:rPr>
              <a:t>исключительность</a:t>
            </a:r>
            <a:endParaRPr sz="2800">
              <a:latin typeface="Times New Roman"/>
              <a:cs typeface="Times New Roman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49936" y="4579620"/>
            <a:ext cx="8715756" cy="2090927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746497" y="1564935"/>
            <a:ext cx="3406775" cy="2705735"/>
          </a:xfrm>
          <a:prstGeom prst="rect">
            <a:avLst/>
          </a:prstGeom>
        </p:spPr>
        <p:txBody>
          <a:bodyPr vert="horz" wrap="square" lIns="0" tIns="31115" rIns="0" bIns="0" rtlCol="0">
            <a:spAutoFit/>
          </a:bodyPr>
          <a:lstStyle/>
          <a:p>
            <a:pPr marL="38100" marR="5080" indent="-26034" algn="r">
              <a:lnSpc>
                <a:spcPct val="121300"/>
              </a:lnSpc>
              <a:spcBef>
                <a:spcPts val="245"/>
              </a:spcBef>
            </a:pPr>
            <a:r>
              <a:rPr sz="2400" spc="-5" dirty="0">
                <a:solidFill>
                  <a:srgbClr val="001F5F"/>
                </a:solidFill>
                <a:latin typeface="Times New Roman"/>
                <a:cs typeface="Times New Roman"/>
              </a:rPr>
              <a:t>Детская</a:t>
            </a:r>
            <a:r>
              <a:rPr sz="2400" spc="-1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400" spc="5" dirty="0">
                <a:solidFill>
                  <a:srgbClr val="001F5F"/>
                </a:solidFill>
                <a:latin typeface="Times New Roman"/>
                <a:cs typeface="Times New Roman"/>
              </a:rPr>
              <a:t>успешность</a:t>
            </a:r>
            <a:r>
              <a:rPr sz="2400" spc="-3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001F5F"/>
                </a:solidFill>
                <a:latin typeface="Times New Roman"/>
                <a:cs typeface="Times New Roman"/>
              </a:rPr>
              <a:t>–</a:t>
            </a:r>
            <a:r>
              <a:rPr sz="2400" spc="-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400" spc="-20" dirty="0">
                <a:solidFill>
                  <a:srgbClr val="001F5F"/>
                </a:solidFill>
                <a:latin typeface="Times New Roman"/>
                <a:cs typeface="Times New Roman"/>
              </a:rPr>
              <a:t>это </a:t>
            </a:r>
            <a:r>
              <a:rPr sz="2400" spc="-58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400" spc="-30" dirty="0">
                <a:solidFill>
                  <a:srgbClr val="001F5F"/>
                </a:solidFill>
                <a:latin typeface="Times New Roman"/>
                <a:cs typeface="Times New Roman"/>
              </a:rPr>
              <a:t>тот</a:t>
            </a:r>
            <a:r>
              <a:rPr sz="2400" spc="5" dirty="0">
                <a:solidFill>
                  <a:srgbClr val="001F5F"/>
                </a:solidFill>
                <a:latin typeface="Times New Roman"/>
                <a:cs typeface="Times New Roman"/>
              </a:rPr>
              <a:t> самый</a:t>
            </a:r>
            <a:r>
              <a:rPr sz="2400" spc="-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400" spc="-15" dirty="0">
                <a:solidFill>
                  <a:srgbClr val="001F5F"/>
                </a:solidFill>
                <a:latin typeface="Times New Roman"/>
                <a:cs typeface="Times New Roman"/>
              </a:rPr>
              <a:t>механизм, </a:t>
            </a:r>
            <a:r>
              <a:rPr sz="2400" spc="-1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400" spc="-25" dirty="0">
                <a:solidFill>
                  <a:srgbClr val="001F5F"/>
                </a:solidFill>
                <a:latin typeface="Times New Roman"/>
                <a:cs typeface="Times New Roman"/>
              </a:rPr>
              <a:t>благодаря</a:t>
            </a:r>
            <a:r>
              <a:rPr sz="2400" spc="-1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400" spc="-10" dirty="0">
                <a:solidFill>
                  <a:srgbClr val="001F5F"/>
                </a:solidFill>
                <a:latin typeface="Times New Roman"/>
                <a:cs typeface="Times New Roman"/>
              </a:rPr>
              <a:t>запуску </a:t>
            </a:r>
            <a:r>
              <a:rPr sz="2400" spc="-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400" spc="-35" dirty="0">
                <a:solidFill>
                  <a:srgbClr val="001F5F"/>
                </a:solidFill>
                <a:latin typeface="Times New Roman"/>
                <a:cs typeface="Times New Roman"/>
              </a:rPr>
              <a:t>которого</a:t>
            </a:r>
            <a:r>
              <a:rPr sz="2400" spc="-1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400" spc="-15" dirty="0">
                <a:solidFill>
                  <a:srgbClr val="001F5F"/>
                </a:solidFill>
                <a:latin typeface="Times New Roman"/>
                <a:cs typeface="Times New Roman"/>
              </a:rPr>
              <a:t>можно</a:t>
            </a:r>
            <a:r>
              <a:rPr sz="2400" spc="-1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400" spc="-5" dirty="0">
                <a:solidFill>
                  <a:srgbClr val="001F5F"/>
                </a:solidFill>
                <a:latin typeface="Times New Roman"/>
                <a:cs typeface="Times New Roman"/>
              </a:rPr>
              <a:t>раскрыть </a:t>
            </a:r>
            <a:r>
              <a:rPr sz="2400" spc="-58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400" spc="-5" dirty="0">
                <a:solidFill>
                  <a:srgbClr val="001F5F"/>
                </a:solidFill>
                <a:latin typeface="Times New Roman"/>
                <a:cs typeface="Times New Roman"/>
              </a:rPr>
              <a:t>человеческий потенциал </a:t>
            </a:r>
            <a:r>
              <a:rPr sz="240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400" spc="-10" dirty="0">
                <a:solidFill>
                  <a:srgbClr val="001F5F"/>
                </a:solidFill>
                <a:latin typeface="Times New Roman"/>
                <a:cs typeface="Times New Roman"/>
              </a:rPr>
              <a:t>во </a:t>
            </a:r>
            <a:r>
              <a:rPr sz="2400" dirty="0">
                <a:solidFill>
                  <a:srgbClr val="001F5F"/>
                </a:solidFill>
                <a:latin typeface="Times New Roman"/>
                <a:cs typeface="Times New Roman"/>
              </a:rPr>
              <a:t>всей</a:t>
            </a:r>
            <a:r>
              <a:rPr sz="2400" spc="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400" spc="-20" dirty="0">
                <a:solidFill>
                  <a:srgbClr val="001F5F"/>
                </a:solidFill>
                <a:latin typeface="Times New Roman"/>
                <a:cs typeface="Times New Roman"/>
              </a:rPr>
              <a:t>его</a:t>
            </a:r>
            <a:r>
              <a:rPr sz="2400" spc="-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400" spc="-15" dirty="0">
                <a:solidFill>
                  <a:srgbClr val="001F5F"/>
                </a:solidFill>
                <a:latin typeface="Times New Roman"/>
                <a:cs typeface="Times New Roman"/>
              </a:rPr>
              <a:t>полноте.</a:t>
            </a:r>
            <a:endParaRPr sz="2400">
              <a:latin typeface="Times New Roman"/>
              <a:cs typeface="Times New Roman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42416" y="1627632"/>
            <a:ext cx="2955036" cy="2980944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ctr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449830" marR="5080" indent="-2435860">
              <a:lnSpc>
                <a:spcPct val="100000"/>
              </a:lnSpc>
              <a:spcBef>
                <a:spcPts val="100"/>
              </a:spcBef>
            </a:pPr>
            <a:r>
              <a:rPr dirty="0"/>
              <a:t>Развитие </a:t>
            </a:r>
            <a:r>
              <a:rPr spc="-5" dirty="0"/>
              <a:t>системы </a:t>
            </a:r>
            <a:r>
              <a:rPr spc="-15" dirty="0"/>
              <a:t>дополнительного </a:t>
            </a:r>
            <a:r>
              <a:rPr spc="-885" dirty="0"/>
              <a:t> </a:t>
            </a:r>
            <a:r>
              <a:rPr spc="-15" dirty="0"/>
              <a:t>образования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878839" y="2184019"/>
            <a:ext cx="7727315" cy="769620"/>
          </a:xfrm>
          <a:prstGeom prst="rect">
            <a:avLst/>
          </a:prstGeom>
        </p:spPr>
        <p:txBody>
          <a:bodyPr vert="horz" wrap="square" lIns="0" tIns="635" rIns="0" bIns="0" rtlCol="0">
            <a:spAutoFit/>
          </a:bodyPr>
          <a:lstStyle/>
          <a:p>
            <a:pPr marL="12700" marR="5080">
              <a:lnSpc>
                <a:spcPct val="103299"/>
              </a:lnSpc>
              <a:spcBef>
                <a:spcPts val="5"/>
              </a:spcBef>
              <a:tabLst>
                <a:tab pos="1727200" algn="l"/>
                <a:tab pos="2064385" algn="l"/>
                <a:tab pos="3824604" algn="l"/>
                <a:tab pos="5158105" algn="l"/>
                <a:tab pos="6438900" algn="l"/>
              </a:tabLst>
            </a:pPr>
            <a:r>
              <a:rPr sz="2400" b="1" dirty="0">
                <a:solidFill>
                  <a:srgbClr val="17375E"/>
                </a:solidFill>
                <a:latin typeface="Times New Roman"/>
                <a:cs typeface="Times New Roman"/>
              </a:rPr>
              <a:t>Ра</a:t>
            </a:r>
            <a:r>
              <a:rPr sz="2400" b="1" spc="-10" dirty="0">
                <a:solidFill>
                  <a:srgbClr val="17375E"/>
                </a:solidFill>
                <a:latin typeface="Times New Roman"/>
                <a:cs typeface="Times New Roman"/>
              </a:rPr>
              <a:t>з</a:t>
            </a:r>
            <a:r>
              <a:rPr sz="2400" b="1" spc="-5" dirty="0">
                <a:solidFill>
                  <a:srgbClr val="17375E"/>
                </a:solidFill>
                <a:latin typeface="Times New Roman"/>
                <a:cs typeface="Times New Roman"/>
              </a:rPr>
              <a:t>ра</a:t>
            </a:r>
            <a:r>
              <a:rPr sz="2400" b="1" spc="-40" dirty="0">
                <a:solidFill>
                  <a:srgbClr val="17375E"/>
                </a:solidFill>
                <a:latin typeface="Times New Roman"/>
                <a:cs typeface="Times New Roman"/>
              </a:rPr>
              <a:t>бо</a:t>
            </a:r>
            <a:r>
              <a:rPr sz="2400" b="1" spc="5" dirty="0">
                <a:solidFill>
                  <a:srgbClr val="17375E"/>
                </a:solidFill>
                <a:latin typeface="Times New Roman"/>
                <a:cs typeface="Times New Roman"/>
              </a:rPr>
              <a:t>т</a:t>
            </a:r>
            <a:r>
              <a:rPr sz="2400" b="1" spc="-40" dirty="0">
                <a:solidFill>
                  <a:srgbClr val="17375E"/>
                </a:solidFill>
                <a:latin typeface="Times New Roman"/>
                <a:cs typeface="Times New Roman"/>
              </a:rPr>
              <a:t>к</a:t>
            </a:r>
            <a:r>
              <a:rPr sz="2400" b="1" dirty="0">
                <a:solidFill>
                  <a:srgbClr val="17375E"/>
                </a:solidFill>
                <a:latin typeface="Times New Roman"/>
                <a:cs typeface="Times New Roman"/>
              </a:rPr>
              <a:t>а	и	</a:t>
            </a:r>
            <a:r>
              <a:rPr sz="2400" b="1" spc="-5" dirty="0">
                <a:solidFill>
                  <a:srgbClr val="17375E"/>
                </a:solidFill>
                <a:latin typeface="Times New Roman"/>
                <a:cs typeface="Times New Roman"/>
              </a:rPr>
              <a:t>ре</a:t>
            </a:r>
            <a:r>
              <a:rPr sz="2400" b="1" spc="20" dirty="0">
                <a:solidFill>
                  <a:srgbClr val="17375E"/>
                </a:solidFill>
                <a:latin typeface="Times New Roman"/>
                <a:cs typeface="Times New Roman"/>
              </a:rPr>
              <a:t>а</a:t>
            </a:r>
            <a:r>
              <a:rPr sz="2400" b="1" spc="-5" dirty="0">
                <a:solidFill>
                  <a:srgbClr val="17375E"/>
                </a:solidFill>
                <a:latin typeface="Times New Roman"/>
                <a:cs typeface="Times New Roman"/>
              </a:rPr>
              <a:t>лизац</a:t>
            </a:r>
            <a:r>
              <a:rPr sz="2400" b="1" spc="5" dirty="0">
                <a:solidFill>
                  <a:srgbClr val="17375E"/>
                </a:solidFill>
                <a:latin typeface="Times New Roman"/>
                <a:cs typeface="Times New Roman"/>
              </a:rPr>
              <a:t>и</a:t>
            </a:r>
            <a:r>
              <a:rPr sz="2400" b="1" dirty="0">
                <a:solidFill>
                  <a:srgbClr val="17375E"/>
                </a:solidFill>
                <a:latin typeface="Times New Roman"/>
                <a:cs typeface="Times New Roman"/>
              </a:rPr>
              <a:t>я	</a:t>
            </a:r>
            <a:r>
              <a:rPr sz="2400" b="1" spc="-5" dirty="0">
                <a:solidFill>
                  <a:srgbClr val="17375E"/>
                </a:solidFill>
                <a:latin typeface="Times New Roman"/>
                <a:cs typeface="Times New Roman"/>
              </a:rPr>
              <a:t>целевы</a:t>
            </a:r>
            <a:r>
              <a:rPr sz="2400" b="1" dirty="0">
                <a:solidFill>
                  <a:srgbClr val="17375E"/>
                </a:solidFill>
                <a:latin typeface="Times New Roman"/>
                <a:cs typeface="Times New Roman"/>
              </a:rPr>
              <a:t>х	</a:t>
            </a:r>
            <a:r>
              <a:rPr sz="2400" b="1" spc="-40" dirty="0">
                <a:solidFill>
                  <a:srgbClr val="17375E"/>
                </a:solidFill>
                <a:latin typeface="Times New Roman"/>
                <a:cs typeface="Times New Roman"/>
              </a:rPr>
              <a:t>м</a:t>
            </a:r>
            <a:r>
              <a:rPr sz="2400" b="1" spc="-75" dirty="0">
                <a:solidFill>
                  <a:srgbClr val="17375E"/>
                </a:solidFill>
                <a:latin typeface="Times New Roman"/>
                <a:cs typeface="Times New Roman"/>
              </a:rPr>
              <a:t>о</a:t>
            </a:r>
            <a:r>
              <a:rPr sz="2400" b="1" dirty="0">
                <a:solidFill>
                  <a:srgbClr val="17375E"/>
                </a:solidFill>
                <a:latin typeface="Times New Roman"/>
                <a:cs typeface="Times New Roman"/>
              </a:rPr>
              <a:t>де</a:t>
            </a:r>
            <a:r>
              <a:rPr sz="2400" b="1" spc="5" dirty="0">
                <a:solidFill>
                  <a:srgbClr val="17375E"/>
                </a:solidFill>
                <a:latin typeface="Times New Roman"/>
                <a:cs typeface="Times New Roman"/>
              </a:rPr>
              <a:t>л</a:t>
            </a:r>
            <a:r>
              <a:rPr sz="2400" b="1" dirty="0">
                <a:solidFill>
                  <a:srgbClr val="17375E"/>
                </a:solidFill>
                <a:latin typeface="Times New Roman"/>
                <a:cs typeface="Times New Roman"/>
              </a:rPr>
              <a:t>ей	</a:t>
            </a:r>
            <a:r>
              <a:rPr sz="2400" b="1" spc="-5" dirty="0">
                <a:solidFill>
                  <a:srgbClr val="17375E"/>
                </a:solidFill>
                <a:latin typeface="Times New Roman"/>
                <a:cs typeface="Times New Roman"/>
              </a:rPr>
              <a:t>разв</a:t>
            </a:r>
            <a:r>
              <a:rPr sz="2400" b="1" spc="-10" dirty="0">
                <a:solidFill>
                  <a:srgbClr val="17375E"/>
                </a:solidFill>
                <a:latin typeface="Times New Roman"/>
                <a:cs typeface="Times New Roman"/>
              </a:rPr>
              <a:t>и</a:t>
            </a:r>
            <a:r>
              <a:rPr sz="2400" b="1" spc="5" dirty="0">
                <a:solidFill>
                  <a:srgbClr val="17375E"/>
                </a:solidFill>
                <a:latin typeface="Times New Roman"/>
                <a:cs typeface="Times New Roman"/>
              </a:rPr>
              <a:t>ти</a:t>
            </a:r>
            <a:r>
              <a:rPr sz="2400" b="1" dirty="0">
                <a:solidFill>
                  <a:srgbClr val="17375E"/>
                </a:solidFill>
                <a:latin typeface="Times New Roman"/>
                <a:cs typeface="Times New Roman"/>
              </a:rPr>
              <a:t>я  </a:t>
            </a:r>
            <a:r>
              <a:rPr sz="2400" b="1" spc="-5" dirty="0">
                <a:solidFill>
                  <a:srgbClr val="17375E"/>
                </a:solidFill>
                <a:latin typeface="Times New Roman"/>
                <a:cs typeface="Times New Roman"/>
              </a:rPr>
              <a:t>региональных</a:t>
            </a:r>
            <a:r>
              <a:rPr sz="2400" b="1" spc="15" dirty="0">
                <a:solidFill>
                  <a:srgbClr val="17375E"/>
                </a:solidFill>
                <a:latin typeface="Times New Roman"/>
                <a:cs typeface="Times New Roman"/>
              </a:rPr>
              <a:t> </a:t>
            </a:r>
            <a:r>
              <a:rPr sz="2400" b="1" dirty="0">
                <a:solidFill>
                  <a:srgbClr val="17375E"/>
                </a:solidFill>
                <a:latin typeface="Times New Roman"/>
                <a:cs typeface="Times New Roman"/>
              </a:rPr>
              <a:t>систем</a:t>
            </a:r>
            <a:r>
              <a:rPr sz="2400" b="1" spc="-10" dirty="0">
                <a:solidFill>
                  <a:srgbClr val="17375E"/>
                </a:solidFill>
                <a:latin typeface="Times New Roman"/>
                <a:cs typeface="Times New Roman"/>
              </a:rPr>
              <a:t> дополнительного</a:t>
            </a:r>
            <a:r>
              <a:rPr sz="2400" b="1" spc="25" dirty="0">
                <a:solidFill>
                  <a:srgbClr val="17375E"/>
                </a:solidFill>
                <a:latin typeface="Times New Roman"/>
                <a:cs typeface="Times New Roman"/>
              </a:rPr>
              <a:t> </a:t>
            </a:r>
            <a:r>
              <a:rPr sz="2400" b="1" spc="-10" dirty="0">
                <a:solidFill>
                  <a:srgbClr val="17375E"/>
                </a:solidFill>
                <a:latin typeface="Times New Roman"/>
                <a:cs typeface="Times New Roman"/>
              </a:rPr>
              <a:t>образования.</a:t>
            </a:r>
            <a:endParaRPr sz="2400">
              <a:latin typeface="Times New Roman"/>
              <a:cs typeface="Times New Roman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258824" y="3211067"/>
            <a:ext cx="6554724" cy="3243072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914650" y="311353"/>
            <a:ext cx="4228465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Реализация</a:t>
            </a:r>
            <a:r>
              <a:rPr spc="-60" dirty="0"/>
              <a:t> </a:t>
            </a:r>
            <a:r>
              <a:rPr dirty="0"/>
              <a:t>проекта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46303" y="1255014"/>
            <a:ext cx="6127115" cy="458343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100"/>
              </a:spcBef>
              <a:buFont typeface="Arial MT"/>
              <a:buChar char="•"/>
              <a:tabLst>
                <a:tab pos="354965" algn="l"/>
                <a:tab pos="355600" algn="l"/>
              </a:tabLst>
            </a:pPr>
            <a:r>
              <a:rPr sz="2400" b="1" spc="-5" dirty="0">
                <a:solidFill>
                  <a:srgbClr val="001F5F"/>
                </a:solidFill>
                <a:latin typeface="Times New Roman"/>
                <a:cs typeface="Times New Roman"/>
              </a:rPr>
              <a:t>Сроки</a:t>
            </a:r>
            <a:r>
              <a:rPr sz="2400" b="1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400" b="1" spc="-5" dirty="0">
                <a:solidFill>
                  <a:srgbClr val="001F5F"/>
                </a:solidFill>
                <a:latin typeface="Times New Roman"/>
                <a:cs typeface="Times New Roman"/>
              </a:rPr>
              <a:t>реализации:</a:t>
            </a:r>
            <a:r>
              <a:rPr sz="2400" b="1" spc="3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400" b="1" dirty="0">
                <a:solidFill>
                  <a:srgbClr val="001F5F"/>
                </a:solidFill>
                <a:latin typeface="Times New Roman"/>
                <a:cs typeface="Times New Roman"/>
              </a:rPr>
              <a:t>01.01.2019</a:t>
            </a:r>
            <a:r>
              <a:rPr sz="2400" b="1" spc="-1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400" b="1" dirty="0">
                <a:solidFill>
                  <a:srgbClr val="001F5F"/>
                </a:solidFill>
                <a:latin typeface="Times New Roman"/>
                <a:cs typeface="Times New Roman"/>
              </a:rPr>
              <a:t>-</a:t>
            </a:r>
            <a:r>
              <a:rPr sz="2400" b="1" spc="-1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400" b="1" dirty="0">
                <a:solidFill>
                  <a:srgbClr val="001F5F"/>
                </a:solidFill>
                <a:latin typeface="Times New Roman"/>
                <a:cs typeface="Times New Roman"/>
              </a:rPr>
              <a:t>31.12.2024</a:t>
            </a:r>
            <a:endParaRPr sz="2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40"/>
              </a:spcBef>
              <a:buClr>
                <a:srgbClr val="001F5F"/>
              </a:buClr>
              <a:buFont typeface="Arial MT"/>
              <a:buChar char="•"/>
            </a:pPr>
            <a:endParaRPr sz="3200">
              <a:latin typeface="Times New Roman"/>
              <a:cs typeface="Times New Roman"/>
            </a:endParaRPr>
          </a:p>
          <a:p>
            <a:pPr marL="355600" indent="-342900">
              <a:lnSpc>
                <a:spcPct val="100000"/>
              </a:lnSpc>
              <a:buFont typeface="Arial MT"/>
              <a:buChar char="•"/>
              <a:tabLst>
                <a:tab pos="354965" algn="l"/>
                <a:tab pos="355600" algn="l"/>
              </a:tabLst>
            </a:pPr>
            <a:r>
              <a:rPr sz="2400" b="1" dirty="0">
                <a:solidFill>
                  <a:srgbClr val="001F5F"/>
                </a:solidFill>
                <a:latin typeface="Times New Roman"/>
                <a:cs typeface="Times New Roman"/>
              </a:rPr>
              <a:t>Ответственные</a:t>
            </a:r>
            <a:r>
              <a:rPr sz="2400" b="1" spc="-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400" b="1" dirty="0">
                <a:solidFill>
                  <a:srgbClr val="001F5F"/>
                </a:solidFill>
                <a:latin typeface="Times New Roman"/>
                <a:cs typeface="Times New Roman"/>
              </a:rPr>
              <a:t>за</a:t>
            </a:r>
            <a:r>
              <a:rPr sz="2400" b="1" spc="-5" dirty="0">
                <a:solidFill>
                  <a:srgbClr val="001F5F"/>
                </a:solidFill>
                <a:latin typeface="Times New Roman"/>
                <a:cs typeface="Times New Roman"/>
              </a:rPr>
              <a:t> реализацию</a:t>
            </a:r>
            <a:r>
              <a:rPr sz="2400" b="1" spc="1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400" b="1" spc="-5" dirty="0">
                <a:solidFill>
                  <a:srgbClr val="001F5F"/>
                </a:solidFill>
                <a:latin typeface="Times New Roman"/>
                <a:cs typeface="Times New Roman"/>
              </a:rPr>
              <a:t>проекта:</a:t>
            </a:r>
            <a:endParaRPr sz="2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3100">
              <a:latin typeface="Times New Roman"/>
              <a:cs typeface="Times New Roman"/>
            </a:endParaRPr>
          </a:p>
          <a:p>
            <a:pPr marL="393700" marR="455295" indent="-381000">
              <a:lnSpc>
                <a:spcPct val="111700"/>
              </a:lnSpc>
              <a:buSzPct val="108333"/>
              <a:buFont typeface="Wingdings"/>
              <a:buChar char=""/>
              <a:tabLst>
                <a:tab pos="437515" algn="l"/>
                <a:tab pos="438150" algn="l"/>
              </a:tabLst>
            </a:pPr>
            <a:r>
              <a:rPr dirty="0"/>
              <a:t>	</a:t>
            </a:r>
            <a:r>
              <a:rPr sz="2400" b="1" spc="-25" dirty="0">
                <a:solidFill>
                  <a:srgbClr val="001F5F"/>
                </a:solidFill>
                <a:latin typeface="Times New Roman"/>
                <a:cs typeface="Times New Roman"/>
              </a:rPr>
              <a:t>куратор</a:t>
            </a:r>
            <a:r>
              <a:rPr sz="2400" b="1" spc="1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400" b="1" dirty="0">
                <a:solidFill>
                  <a:srgbClr val="001F5F"/>
                </a:solidFill>
                <a:latin typeface="Times New Roman"/>
                <a:cs typeface="Times New Roman"/>
              </a:rPr>
              <a:t>–</a:t>
            </a:r>
            <a:r>
              <a:rPr sz="2400" b="1" spc="-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400" b="1" dirty="0">
                <a:solidFill>
                  <a:srgbClr val="001F5F"/>
                </a:solidFill>
                <a:latin typeface="Times New Roman"/>
                <a:cs typeface="Times New Roman"/>
              </a:rPr>
              <a:t>заместитель </a:t>
            </a:r>
            <a:r>
              <a:rPr sz="2400" b="1" spc="-15" dirty="0">
                <a:solidFill>
                  <a:srgbClr val="001F5F"/>
                </a:solidFill>
                <a:latin typeface="Times New Roman"/>
                <a:cs typeface="Times New Roman"/>
              </a:rPr>
              <a:t>председателя </a:t>
            </a:r>
            <a:r>
              <a:rPr sz="2400" b="1" spc="-1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400" b="1" spc="-5" dirty="0">
                <a:solidFill>
                  <a:srgbClr val="001F5F"/>
                </a:solidFill>
                <a:latin typeface="Times New Roman"/>
                <a:cs typeface="Times New Roman"/>
              </a:rPr>
              <a:t>правительства</a:t>
            </a:r>
            <a:r>
              <a:rPr sz="2400" b="1" spc="1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400" b="1" spc="-25" dirty="0">
                <a:solidFill>
                  <a:srgbClr val="001F5F"/>
                </a:solidFill>
                <a:latin typeface="Times New Roman"/>
                <a:cs typeface="Times New Roman"/>
              </a:rPr>
              <a:t>РФ</a:t>
            </a:r>
            <a:r>
              <a:rPr sz="2400" b="1" spc="-1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400" b="1" spc="-25" dirty="0">
                <a:solidFill>
                  <a:srgbClr val="001F5F"/>
                </a:solidFill>
                <a:latin typeface="Times New Roman"/>
                <a:cs typeface="Times New Roman"/>
              </a:rPr>
              <a:t>Татьяна</a:t>
            </a:r>
            <a:r>
              <a:rPr sz="2400" b="1" spc="1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400" b="1" spc="-45" dirty="0">
                <a:solidFill>
                  <a:srgbClr val="001F5F"/>
                </a:solidFill>
                <a:latin typeface="Times New Roman"/>
                <a:cs typeface="Times New Roman"/>
              </a:rPr>
              <a:t>Голикова;</a:t>
            </a:r>
            <a:endParaRPr sz="2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buChar char=""/>
            </a:pPr>
            <a:endParaRPr sz="2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25"/>
              </a:spcBef>
              <a:buChar char=""/>
            </a:pPr>
            <a:endParaRPr sz="3600">
              <a:latin typeface="Times New Roman"/>
              <a:cs typeface="Times New Roman"/>
            </a:endParaRPr>
          </a:p>
          <a:p>
            <a:pPr marL="355600" indent="-342900">
              <a:lnSpc>
                <a:spcPct val="100000"/>
              </a:lnSpc>
              <a:buFont typeface="Wingdings"/>
              <a:buChar char=""/>
              <a:tabLst>
                <a:tab pos="355600" algn="l"/>
              </a:tabLst>
            </a:pPr>
            <a:r>
              <a:rPr sz="2400" b="1" spc="-25" dirty="0">
                <a:solidFill>
                  <a:srgbClr val="001F5F"/>
                </a:solidFill>
                <a:latin typeface="Times New Roman"/>
                <a:cs typeface="Times New Roman"/>
              </a:rPr>
              <a:t>руководитель</a:t>
            </a:r>
            <a:r>
              <a:rPr sz="2400" b="1" spc="2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400" b="1" spc="-10" dirty="0">
                <a:solidFill>
                  <a:srgbClr val="001F5F"/>
                </a:solidFill>
                <a:latin typeface="Times New Roman"/>
                <a:cs typeface="Times New Roman"/>
              </a:rPr>
              <a:t>национального</a:t>
            </a:r>
            <a:r>
              <a:rPr sz="2400" b="1" spc="2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400" b="1" dirty="0">
                <a:solidFill>
                  <a:srgbClr val="001F5F"/>
                </a:solidFill>
                <a:latin typeface="Times New Roman"/>
                <a:cs typeface="Times New Roman"/>
              </a:rPr>
              <a:t>проекта</a:t>
            </a:r>
            <a:r>
              <a:rPr sz="2400" b="1" spc="4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400" b="1" dirty="0">
                <a:solidFill>
                  <a:srgbClr val="001F5F"/>
                </a:solidFill>
                <a:latin typeface="Times New Roman"/>
                <a:cs typeface="Times New Roman"/>
              </a:rPr>
              <a:t>–</a:t>
            </a:r>
            <a:endParaRPr sz="2400">
              <a:latin typeface="Times New Roman"/>
              <a:cs typeface="Times New Roman"/>
            </a:endParaRPr>
          </a:p>
          <a:p>
            <a:pPr marL="317500" marR="1235075">
              <a:lnSpc>
                <a:spcPct val="110000"/>
              </a:lnSpc>
            </a:pPr>
            <a:r>
              <a:rPr sz="2400" b="1" spc="-5" dirty="0">
                <a:solidFill>
                  <a:srgbClr val="001F5F"/>
                </a:solidFill>
                <a:latin typeface="Times New Roman"/>
                <a:cs typeface="Times New Roman"/>
              </a:rPr>
              <a:t>министр просвещения </a:t>
            </a:r>
            <a:r>
              <a:rPr sz="2400" b="1" spc="-20" dirty="0">
                <a:solidFill>
                  <a:srgbClr val="001F5F"/>
                </a:solidFill>
                <a:latin typeface="Times New Roman"/>
                <a:cs typeface="Times New Roman"/>
              </a:rPr>
              <a:t>РФ </a:t>
            </a:r>
            <a:r>
              <a:rPr sz="2400" b="1" dirty="0">
                <a:solidFill>
                  <a:srgbClr val="001F5F"/>
                </a:solidFill>
                <a:latin typeface="Times New Roman"/>
                <a:cs typeface="Times New Roman"/>
              </a:rPr>
              <a:t>Ольга </a:t>
            </a:r>
            <a:r>
              <a:rPr sz="2400" b="1" spc="-58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400" b="1" spc="-5" dirty="0">
                <a:solidFill>
                  <a:srgbClr val="001F5F"/>
                </a:solidFill>
                <a:latin typeface="Times New Roman"/>
                <a:cs typeface="Times New Roman"/>
              </a:rPr>
              <a:t>Васильева</a:t>
            </a:r>
            <a:endParaRPr sz="2400">
              <a:latin typeface="Times New Roman"/>
              <a:cs typeface="Times New Roman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6321552" y="2298192"/>
            <a:ext cx="2748280" cy="4404360"/>
            <a:chOff x="6321552" y="2298192"/>
            <a:chExt cx="2748280" cy="4404360"/>
          </a:xfrm>
        </p:grpSpPr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321552" y="2298192"/>
              <a:ext cx="2676144" cy="2171699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516243" y="2492883"/>
              <a:ext cx="2088260" cy="1584197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393180" y="4457700"/>
              <a:ext cx="2676144" cy="2244852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6588252" y="4653115"/>
              <a:ext cx="2088261" cy="1656207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005829" y="1850897"/>
            <a:ext cx="133604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-10" dirty="0">
                <a:solidFill>
                  <a:srgbClr val="C00000"/>
                </a:solidFill>
                <a:latin typeface="Times New Roman"/>
                <a:cs typeface="Times New Roman"/>
              </a:rPr>
              <a:t>«Каждый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7620961" y="1850897"/>
            <a:ext cx="112141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-5" dirty="0">
                <a:solidFill>
                  <a:srgbClr val="C00000"/>
                </a:solidFill>
                <a:latin typeface="Times New Roman"/>
                <a:cs typeface="Times New Roman"/>
              </a:rPr>
              <a:t>ребёнок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859528" y="2216657"/>
            <a:ext cx="3883025" cy="214757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621665" algn="r">
              <a:lnSpc>
                <a:spcPct val="120000"/>
              </a:lnSpc>
              <a:spcBef>
                <a:spcPts val="100"/>
              </a:spcBef>
              <a:tabLst>
                <a:tab pos="1856739" algn="l"/>
                <a:tab pos="2141220" algn="l"/>
                <a:tab pos="3449954" algn="l"/>
              </a:tabLst>
            </a:pPr>
            <a:r>
              <a:rPr sz="2400" b="1" spc="-75" dirty="0">
                <a:solidFill>
                  <a:srgbClr val="C00000"/>
                </a:solidFill>
                <a:latin typeface="Times New Roman"/>
                <a:cs typeface="Times New Roman"/>
              </a:rPr>
              <a:t>о</a:t>
            </a:r>
            <a:r>
              <a:rPr sz="2400" b="1" dirty="0">
                <a:solidFill>
                  <a:srgbClr val="C00000"/>
                </a:solidFill>
                <a:latin typeface="Times New Roman"/>
                <a:cs typeface="Times New Roman"/>
              </a:rPr>
              <a:t>дарён,	</a:t>
            </a:r>
            <a:r>
              <a:rPr sz="2400" b="1" spc="-495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2400" b="1" spc="-5" dirty="0">
                <a:solidFill>
                  <a:srgbClr val="C00000"/>
                </a:solidFill>
                <a:latin typeface="Times New Roman"/>
                <a:cs typeface="Times New Roman"/>
              </a:rPr>
              <a:t>раскр</a:t>
            </a:r>
            <a:r>
              <a:rPr sz="2400" b="1" spc="-10" dirty="0">
                <a:solidFill>
                  <a:srgbClr val="C00000"/>
                </a:solidFill>
                <a:latin typeface="Times New Roman"/>
                <a:cs typeface="Times New Roman"/>
              </a:rPr>
              <a:t>ы</a:t>
            </a:r>
            <a:r>
              <a:rPr sz="2400" b="1" spc="-5" dirty="0">
                <a:solidFill>
                  <a:srgbClr val="C00000"/>
                </a:solidFill>
                <a:latin typeface="Times New Roman"/>
                <a:cs typeface="Times New Roman"/>
              </a:rPr>
              <a:t>т</a:t>
            </a:r>
            <a:r>
              <a:rPr sz="2400" b="1" dirty="0">
                <a:solidFill>
                  <a:srgbClr val="C00000"/>
                </a:solidFill>
                <a:latin typeface="Times New Roman"/>
                <a:cs typeface="Times New Roman"/>
              </a:rPr>
              <a:t>ь	е</a:t>
            </a:r>
            <a:r>
              <a:rPr sz="2400" b="1" spc="-55" dirty="0">
                <a:solidFill>
                  <a:srgbClr val="C00000"/>
                </a:solidFill>
                <a:latin typeface="Times New Roman"/>
                <a:cs typeface="Times New Roman"/>
              </a:rPr>
              <a:t>г</a:t>
            </a:r>
            <a:r>
              <a:rPr sz="2400" b="1" dirty="0">
                <a:solidFill>
                  <a:srgbClr val="C00000"/>
                </a:solidFill>
                <a:latin typeface="Times New Roman"/>
                <a:cs typeface="Times New Roman"/>
              </a:rPr>
              <a:t>о  способности	–</a:t>
            </a:r>
            <a:r>
              <a:rPr sz="2400" b="1" spc="-35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2400" b="1" spc="-5" dirty="0">
                <a:solidFill>
                  <a:srgbClr val="C00000"/>
                </a:solidFill>
                <a:latin typeface="Times New Roman"/>
                <a:cs typeface="Times New Roman"/>
              </a:rPr>
              <a:t>наша</a:t>
            </a:r>
            <a:r>
              <a:rPr sz="2400" b="1" spc="-25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2400" b="1" spc="-20" dirty="0">
                <a:solidFill>
                  <a:srgbClr val="C00000"/>
                </a:solidFill>
                <a:latin typeface="Times New Roman"/>
                <a:cs typeface="Times New Roman"/>
              </a:rPr>
              <a:t>задача. </a:t>
            </a:r>
            <a:r>
              <a:rPr sz="2400" b="1" spc="-585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2400" b="1" dirty="0">
                <a:solidFill>
                  <a:srgbClr val="C00000"/>
                </a:solidFill>
                <a:latin typeface="Times New Roman"/>
                <a:cs typeface="Times New Roman"/>
              </a:rPr>
              <a:t>В </a:t>
            </a:r>
            <a:r>
              <a:rPr sz="2400" b="1" spc="-25" dirty="0">
                <a:solidFill>
                  <a:srgbClr val="C00000"/>
                </a:solidFill>
                <a:latin typeface="Times New Roman"/>
                <a:cs typeface="Times New Roman"/>
              </a:rPr>
              <a:t>этом</a:t>
            </a:r>
            <a:r>
              <a:rPr sz="2400" b="1" spc="20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2400" b="1" dirty="0">
                <a:solidFill>
                  <a:srgbClr val="C00000"/>
                </a:solidFill>
                <a:latin typeface="Times New Roman"/>
                <a:cs typeface="Times New Roman"/>
              </a:rPr>
              <a:t>-</a:t>
            </a:r>
            <a:r>
              <a:rPr sz="2400" b="1" spc="-10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2400" b="1" spc="-25" dirty="0">
                <a:solidFill>
                  <a:srgbClr val="C00000"/>
                </a:solidFill>
                <a:latin typeface="Times New Roman"/>
                <a:cs typeface="Times New Roman"/>
              </a:rPr>
              <a:t>успех	</a:t>
            </a:r>
            <a:r>
              <a:rPr sz="2400" b="1" spc="-10" dirty="0">
                <a:solidFill>
                  <a:srgbClr val="C00000"/>
                </a:solidFill>
                <a:latin typeface="Times New Roman"/>
                <a:cs typeface="Times New Roman"/>
              </a:rPr>
              <a:t>России».</a:t>
            </a:r>
            <a:endParaRPr sz="2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3000">
              <a:latin typeface="Times New Roman"/>
              <a:cs typeface="Times New Roman"/>
            </a:endParaRPr>
          </a:p>
          <a:p>
            <a:pPr marL="2233295">
              <a:lnSpc>
                <a:spcPct val="100000"/>
              </a:lnSpc>
            </a:pPr>
            <a:r>
              <a:rPr sz="2400" b="1" spc="-5" dirty="0">
                <a:solidFill>
                  <a:srgbClr val="C00000"/>
                </a:solidFill>
                <a:latin typeface="Times New Roman"/>
                <a:cs typeface="Times New Roman"/>
              </a:rPr>
              <a:t>В.</a:t>
            </a:r>
            <a:r>
              <a:rPr sz="2400" b="1" spc="-35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2400" b="1" spc="-5" dirty="0">
                <a:solidFill>
                  <a:srgbClr val="C00000"/>
                </a:solidFill>
                <a:latin typeface="Times New Roman"/>
                <a:cs typeface="Times New Roman"/>
              </a:rPr>
              <a:t>В.</a:t>
            </a:r>
            <a:r>
              <a:rPr sz="2400" b="1" spc="-25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2400" b="1" dirty="0">
                <a:solidFill>
                  <a:srgbClr val="C00000"/>
                </a:solidFill>
                <a:latin typeface="Times New Roman"/>
                <a:cs typeface="Times New Roman"/>
              </a:rPr>
              <a:t>Путин</a:t>
            </a:r>
            <a:endParaRPr sz="2400">
              <a:latin typeface="Times New Roman"/>
              <a:cs typeface="Times New Roman"/>
            </a:endParaRPr>
          </a:p>
        </p:txBody>
      </p:sp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94715" y="1194816"/>
            <a:ext cx="4194048" cy="3459479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518153" y="560070"/>
            <a:ext cx="286829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Цель</a:t>
            </a:r>
            <a:r>
              <a:rPr spc="-60" dirty="0"/>
              <a:t> </a:t>
            </a:r>
            <a:r>
              <a:rPr dirty="0"/>
              <a:t>проекта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707237" y="1253982"/>
            <a:ext cx="8107045" cy="501015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993900" marR="901700" indent="457200" algn="just">
              <a:lnSpc>
                <a:spcPct val="151300"/>
              </a:lnSpc>
              <a:spcBef>
                <a:spcPts val="95"/>
              </a:spcBef>
            </a:pPr>
            <a:r>
              <a:rPr sz="2400" b="1" spc="-10" dirty="0">
                <a:solidFill>
                  <a:srgbClr val="001F5F"/>
                </a:solidFill>
                <a:latin typeface="Times New Roman"/>
                <a:cs typeface="Times New Roman"/>
              </a:rPr>
              <a:t>Обеспечение </a:t>
            </a:r>
            <a:r>
              <a:rPr sz="2400" b="1" dirty="0">
                <a:solidFill>
                  <a:srgbClr val="001F5F"/>
                </a:solidFill>
                <a:latin typeface="Times New Roman"/>
                <a:cs typeface="Times New Roman"/>
              </a:rPr>
              <a:t>к 2024 </a:t>
            </a:r>
            <a:r>
              <a:rPr sz="2400" b="1" spc="-35" dirty="0">
                <a:solidFill>
                  <a:srgbClr val="001F5F"/>
                </a:solidFill>
                <a:latin typeface="Times New Roman"/>
                <a:cs typeface="Times New Roman"/>
              </a:rPr>
              <a:t>году </a:t>
            </a:r>
            <a:r>
              <a:rPr sz="2400" b="1" spc="-5" dirty="0">
                <a:solidFill>
                  <a:srgbClr val="001F5F"/>
                </a:solidFill>
                <a:latin typeface="Times New Roman"/>
                <a:cs typeface="Times New Roman"/>
              </a:rPr>
              <a:t>для </a:t>
            </a:r>
            <a:r>
              <a:rPr sz="2400" b="1" dirty="0">
                <a:solidFill>
                  <a:srgbClr val="001F5F"/>
                </a:solidFill>
                <a:latin typeface="Times New Roman"/>
                <a:cs typeface="Times New Roman"/>
              </a:rPr>
              <a:t>детей </a:t>
            </a:r>
            <a:r>
              <a:rPr sz="2400" b="1" spc="-58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400" b="1" dirty="0">
                <a:solidFill>
                  <a:srgbClr val="001F5F"/>
                </a:solidFill>
                <a:latin typeface="Times New Roman"/>
                <a:cs typeface="Times New Roman"/>
              </a:rPr>
              <a:t>в</a:t>
            </a:r>
            <a:r>
              <a:rPr sz="2400" b="1" spc="-1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400" b="1" spc="-5" dirty="0">
                <a:solidFill>
                  <a:srgbClr val="001F5F"/>
                </a:solidFill>
                <a:latin typeface="Times New Roman"/>
                <a:cs typeface="Times New Roman"/>
              </a:rPr>
              <a:t>возрасте </a:t>
            </a:r>
            <a:r>
              <a:rPr sz="2400" b="1" spc="-20" dirty="0">
                <a:solidFill>
                  <a:srgbClr val="001F5F"/>
                </a:solidFill>
                <a:latin typeface="Times New Roman"/>
                <a:cs typeface="Times New Roman"/>
              </a:rPr>
              <a:t>от</a:t>
            </a:r>
            <a:r>
              <a:rPr sz="2400" b="1" spc="-1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400" b="1" dirty="0">
                <a:solidFill>
                  <a:srgbClr val="001F5F"/>
                </a:solidFill>
                <a:latin typeface="Times New Roman"/>
                <a:cs typeface="Times New Roman"/>
              </a:rPr>
              <a:t>5</a:t>
            </a:r>
            <a:r>
              <a:rPr sz="2400" b="1" spc="-1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400" b="1" spc="-5" dirty="0">
                <a:solidFill>
                  <a:srgbClr val="001F5F"/>
                </a:solidFill>
                <a:latin typeface="Times New Roman"/>
                <a:cs typeface="Times New Roman"/>
              </a:rPr>
              <a:t>до 18</a:t>
            </a:r>
            <a:r>
              <a:rPr sz="2400" b="1" spc="-1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400" b="1" spc="-5" dirty="0">
                <a:solidFill>
                  <a:srgbClr val="001F5F"/>
                </a:solidFill>
                <a:latin typeface="Times New Roman"/>
                <a:cs typeface="Times New Roman"/>
              </a:rPr>
              <a:t>лет</a:t>
            </a:r>
            <a:r>
              <a:rPr sz="2400" b="1" spc="-1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400" b="1" spc="-5" dirty="0">
                <a:solidFill>
                  <a:srgbClr val="001F5F"/>
                </a:solidFill>
                <a:latin typeface="Times New Roman"/>
                <a:cs typeface="Times New Roman"/>
              </a:rPr>
              <a:t>доступных</a:t>
            </a:r>
            <a:endParaRPr sz="2400">
              <a:latin typeface="Times New Roman"/>
              <a:cs typeface="Times New Roman"/>
            </a:endParaRPr>
          </a:p>
          <a:p>
            <a:pPr marL="50800" marR="5080" indent="-38100" algn="just">
              <a:lnSpc>
                <a:spcPct val="130000"/>
              </a:lnSpc>
              <a:spcBef>
                <a:spcPts val="575"/>
              </a:spcBef>
            </a:pPr>
            <a:r>
              <a:rPr sz="2400" b="1" spc="-5" dirty="0">
                <a:solidFill>
                  <a:srgbClr val="001F5F"/>
                </a:solidFill>
                <a:latin typeface="Times New Roman"/>
                <a:cs typeface="Times New Roman"/>
              </a:rPr>
              <a:t>для</a:t>
            </a:r>
            <a:r>
              <a:rPr sz="2400" b="1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400" b="1" spc="-15" dirty="0">
                <a:solidFill>
                  <a:srgbClr val="001F5F"/>
                </a:solidFill>
                <a:latin typeface="Times New Roman"/>
                <a:cs typeface="Times New Roman"/>
              </a:rPr>
              <a:t>каждого</a:t>
            </a:r>
            <a:r>
              <a:rPr sz="2400" b="1" spc="-1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400" b="1" dirty="0">
                <a:solidFill>
                  <a:srgbClr val="001F5F"/>
                </a:solidFill>
                <a:latin typeface="Times New Roman"/>
                <a:cs typeface="Times New Roman"/>
              </a:rPr>
              <a:t>и</a:t>
            </a:r>
            <a:r>
              <a:rPr sz="2400" b="1" spc="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400" b="1" spc="-10" dirty="0">
                <a:solidFill>
                  <a:srgbClr val="001F5F"/>
                </a:solidFill>
                <a:latin typeface="Times New Roman"/>
                <a:cs typeface="Times New Roman"/>
              </a:rPr>
              <a:t>качественных</a:t>
            </a:r>
            <a:r>
              <a:rPr sz="2400" b="1" spc="-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400" b="1" spc="-25" dirty="0">
                <a:solidFill>
                  <a:srgbClr val="001F5F"/>
                </a:solidFill>
                <a:latin typeface="Times New Roman"/>
                <a:cs typeface="Times New Roman"/>
              </a:rPr>
              <a:t>условий</a:t>
            </a:r>
            <a:r>
              <a:rPr sz="2400" b="1" spc="-2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400" b="1" spc="-5" dirty="0">
                <a:solidFill>
                  <a:srgbClr val="001F5F"/>
                </a:solidFill>
                <a:latin typeface="Times New Roman"/>
                <a:cs typeface="Times New Roman"/>
              </a:rPr>
              <a:t>для</a:t>
            </a:r>
            <a:r>
              <a:rPr sz="2400" b="1" dirty="0">
                <a:solidFill>
                  <a:srgbClr val="001F5F"/>
                </a:solidFill>
                <a:latin typeface="Times New Roman"/>
                <a:cs typeface="Times New Roman"/>
              </a:rPr>
              <a:t> воспитания </a:t>
            </a:r>
            <a:r>
              <a:rPr sz="2400" b="1" spc="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400" b="1" spc="-10" dirty="0">
                <a:solidFill>
                  <a:srgbClr val="001F5F"/>
                </a:solidFill>
                <a:latin typeface="Times New Roman"/>
                <a:cs typeface="Times New Roman"/>
              </a:rPr>
              <a:t>гармонично</a:t>
            </a:r>
            <a:r>
              <a:rPr sz="2400" b="1" spc="-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400" b="1" spc="-10" dirty="0">
                <a:solidFill>
                  <a:srgbClr val="001F5F"/>
                </a:solidFill>
                <a:latin typeface="Times New Roman"/>
                <a:cs typeface="Times New Roman"/>
              </a:rPr>
              <a:t>развитой</a:t>
            </a:r>
            <a:r>
              <a:rPr sz="2400" b="1" spc="-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400" b="1" dirty="0">
                <a:solidFill>
                  <a:srgbClr val="001F5F"/>
                </a:solidFill>
                <a:latin typeface="Times New Roman"/>
                <a:cs typeface="Times New Roman"/>
              </a:rPr>
              <a:t>и</a:t>
            </a:r>
            <a:r>
              <a:rPr sz="2400" b="1" spc="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400" b="1" dirty="0">
                <a:solidFill>
                  <a:srgbClr val="001F5F"/>
                </a:solidFill>
                <a:latin typeface="Times New Roman"/>
                <a:cs typeface="Times New Roman"/>
              </a:rPr>
              <a:t>социально</a:t>
            </a:r>
            <a:r>
              <a:rPr sz="2400" b="1" spc="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400" b="1" spc="-5" dirty="0">
                <a:solidFill>
                  <a:srgbClr val="001F5F"/>
                </a:solidFill>
                <a:latin typeface="Times New Roman"/>
                <a:cs typeface="Times New Roman"/>
              </a:rPr>
              <a:t>ответственной </a:t>
            </a:r>
            <a:r>
              <a:rPr sz="2400" b="1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400" b="1" spc="-5" dirty="0">
                <a:solidFill>
                  <a:srgbClr val="001F5F"/>
                </a:solidFill>
                <a:latin typeface="Times New Roman"/>
                <a:cs typeface="Times New Roman"/>
              </a:rPr>
              <a:t>личности</a:t>
            </a:r>
            <a:r>
              <a:rPr sz="2400" b="1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400" b="1" spc="-5" dirty="0">
                <a:solidFill>
                  <a:srgbClr val="001F5F"/>
                </a:solidFill>
                <a:latin typeface="Times New Roman"/>
                <a:cs typeface="Times New Roman"/>
              </a:rPr>
              <a:t>путем</a:t>
            </a:r>
            <a:r>
              <a:rPr sz="2400" b="1" dirty="0">
                <a:solidFill>
                  <a:srgbClr val="001F5F"/>
                </a:solidFill>
                <a:latin typeface="Times New Roman"/>
                <a:cs typeface="Times New Roman"/>
              </a:rPr>
              <a:t> увеличения</a:t>
            </a:r>
            <a:r>
              <a:rPr sz="2400" b="1" spc="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400" b="1" spc="-20" dirty="0">
                <a:solidFill>
                  <a:srgbClr val="001F5F"/>
                </a:solidFill>
                <a:latin typeface="Times New Roman"/>
                <a:cs typeface="Times New Roman"/>
              </a:rPr>
              <a:t>охвата</a:t>
            </a:r>
            <a:r>
              <a:rPr sz="2400" b="1" spc="-1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400" b="1" spc="-5" dirty="0">
                <a:solidFill>
                  <a:srgbClr val="001F5F"/>
                </a:solidFill>
                <a:latin typeface="Times New Roman"/>
                <a:cs typeface="Times New Roman"/>
              </a:rPr>
              <a:t>дополнительным </a:t>
            </a:r>
            <a:r>
              <a:rPr sz="2400" b="1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400" b="1" spc="-10" dirty="0">
                <a:solidFill>
                  <a:srgbClr val="001F5F"/>
                </a:solidFill>
                <a:latin typeface="Times New Roman"/>
                <a:cs typeface="Times New Roman"/>
              </a:rPr>
              <a:t>образованием </a:t>
            </a:r>
            <a:r>
              <a:rPr sz="2400" b="1" spc="-5" dirty="0">
                <a:solidFill>
                  <a:srgbClr val="001F5F"/>
                </a:solidFill>
                <a:latin typeface="Times New Roman"/>
                <a:cs typeface="Times New Roman"/>
              </a:rPr>
              <a:t>до </a:t>
            </a:r>
            <a:r>
              <a:rPr sz="2400" b="1" dirty="0">
                <a:solidFill>
                  <a:srgbClr val="001F5F"/>
                </a:solidFill>
                <a:latin typeface="Times New Roman"/>
                <a:cs typeface="Times New Roman"/>
              </a:rPr>
              <a:t>80% </a:t>
            </a:r>
            <a:r>
              <a:rPr sz="2400" b="1" spc="-20" dirty="0">
                <a:solidFill>
                  <a:srgbClr val="001F5F"/>
                </a:solidFill>
                <a:latin typeface="Times New Roman"/>
                <a:cs typeface="Times New Roman"/>
              </a:rPr>
              <a:t>от </a:t>
            </a:r>
            <a:r>
              <a:rPr sz="2400" b="1" spc="-10" dirty="0">
                <a:solidFill>
                  <a:srgbClr val="001F5F"/>
                </a:solidFill>
                <a:latin typeface="Times New Roman"/>
                <a:cs typeface="Times New Roman"/>
              </a:rPr>
              <a:t>общего </a:t>
            </a:r>
            <a:r>
              <a:rPr sz="2400" b="1" dirty="0">
                <a:solidFill>
                  <a:srgbClr val="001F5F"/>
                </a:solidFill>
                <a:latin typeface="Times New Roman"/>
                <a:cs typeface="Times New Roman"/>
              </a:rPr>
              <a:t>числа </a:t>
            </a:r>
            <a:r>
              <a:rPr sz="2400" b="1" spc="-5" dirty="0">
                <a:solidFill>
                  <a:srgbClr val="001F5F"/>
                </a:solidFill>
                <a:latin typeface="Times New Roman"/>
                <a:cs typeface="Times New Roman"/>
              </a:rPr>
              <a:t>детей, </a:t>
            </a:r>
            <a:r>
              <a:rPr sz="2400" b="1" spc="-15" dirty="0">
                <a:solidFill>
                  <a:srgbClr val="001F5F"/>
                </a:solidFill>
                <a:latin typeface="Times New Roman"/>
                <a:cs typeface="Times New Roman"/>
              </a:rPr>
              <a:t>обновления </a:t>
            </a:r>
            <a:r>
              <a:rPr sz="2400" b="1" spc="-10" dirty="0">
                <a:solidFill>
                  <a:srgbClr val="001F5F"/>
                </a:solidFill>
                <a:latin typeface="Times New Roman"/>
                <a:cs typeface="Times New Roman"/>
              </a:rPr>
              <a:t> содержания</a:t>
            </a:r>
            <a:r>
              <a:rPr sz="2400" b="1" spc="-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400" b="1" dirty="0">
                <a:solidFill>
                  <a:srgbClr val="001F5F"/>
                </a:solidFill>
                <a:latin typeface="Times New Roman"/>
                <a:cs typeface="Times New Roman"/>
              </a:rPr>
              <a:t>и</a:t>
            </a:r>
            <a:r>
              <a:rPr sz="2400" b="1" spc="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400" b="1" spc="-30" dirty="0">
                <a:solidFill>
                  <a:srgbClr val="001F5F"/>
                </a:solidFill>
                <a:latin typeface="Times New Roman"/>
                <a:cs typeface="Times New Roman"/>
              </a:rPr>
              <a:t>методов</a:t>
            </a:r>
            <a:r>
              <a:rPr sz="2400" b="1" spc="-2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400" b="1" spc="-10" dirty="0">
                <a:solidFill>
                  <a:srgbClr val="001F5F"/>
                </a:solidFill>
                <a:latin typeface="Times New Roman"/>
                <a:cs typeface="Times New Roman"/>
              </a:rPr>
              <a:t>дополнительного</a:t>
            </a:r>
            <a:r>
              <a:rPr sz="2400" b="1" spc="-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400" b="1" spc="-10" dirty="0">
                <a:solidFill>
                  <a:srgbClr val="001F5F"/>
                </a:solidFill>
                <a:latin typeface="Times New Roman"/>
                <a:cs typeface="Times New Roman"/>
              </a:rPr>
              <a:t>образования </a:t>
            </a:r>
            <a:r>
              <a:rPr sz="2400" b="1" spc="-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400" b="1" dirty="0">
                <a:solidFill>
                  <a:srgbClr val="001F5F"/>
                </a:solidFill>
                <a:latin typeface="Times New Roman"/>
                <a:cs typeface="Times New Roman"/>
              </a:rPr>
              <a:t>детей,</a:t>
            </a:r>
            <a:r>
              <a:rPr sz="2400" b="1" spc="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400" b="1" spc="-5" dirty="0">
                <a:solidFill>
                  <a:srgbClr val="001F5F"/>
                </a:solidFill>
                <a:latin typeface="Times New Roman"/>
                <a:cs typeface="Times New Roman"/>
              </a:rPr>
              <a:t>развития</a:t>
            </a:r>
            <a:r>
              <a:rPr sz="2400" b="1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400" b="1" spc="-20" dirty="0">
                <a:solidFill>
                  <a:srgbClr val="001F5F"/>
                </a:solidFill>
                <a:latin typeface="Times New Roman"/>
                <a:cs typeface="Times New Roman"/>
              </a:rPr>
              <a:t>кадрового</a:t>
            </a:r>
            <a:r>
              <a:rPr sz="2400" b="1" spc="-1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400" b="1" spc="-5" dirty="0">
                <a:solidFill>
                  <a:srgbClr val="001F5F"/>
                </a:solidFill>
                <a:latin typeface="Times New Roman"/>
                <a:cs typeface="Times New Roman"/>
              </a:rPr>
              <a:t>потенциала</a:t>
            </a:r>
            <a:r>
              <a:rPr sz="2400" b="1" dirty="0">
                <a:solidFill>
                  <a:srgbClr val="001F5F"/>
                </a:solidFill>
                <a:latin typeface="Times New Roman"/>
                <a:cs typeface="Times New Roman"/>
              </a:rPr>
              <a:t> и</a:t>
            </a:r>
            <a:r>
              <a:rPr sz="2400" b="1" spc="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400" b="1" spc="-10" dirty="0">
                <a:solidFill>
                  <a:srgbClr val="001F5F"/>
                </a:solidFill>
                <a:latin typeface="Times New Roman"/>
                <a:cs typeface="Times New Roman"/>
              </a:rPr>
              <a:t>модернизации </a:t>
            </a:r>
            <a:r>
              <a:rPr sz="2400" b="1" spc="-58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400" b="1" spc="-5" dirty="0">
                <a:solidFill>
                  <a:srgbClr val="001F5F"/>
                </a:solidFill>
                <a:latin typeface="Times New Roman"/>
                <a:cs typeface="Times New Roman"/>
              </a:rPr>
              <a:t>инфраструктуры системы </a:t>
            </a:r>
            <a:r>
              <a:rPr sz="2400" b="1" spc="-10" dirty="0">
                <a:solidFill>
                  <a:srgbClr val="001F5F"/>
                </a:solidFill>
                <a:latin typeface="Times New Roman"/>
                <a:cs typeface="Times New Roman"/>
              </a:rPr>
              <a:t>дополнительного образования </a:t>
            </a:r>
            <a:r>
              <a:rPr sz="2400" b="1" spc="-5" dirty="0">
                <a:solidFill>
                  <a:srgbClr val="001F5F"/>
                </a:solidFill>
                <a:latin typeface="Times New Roman"/>
                <a:cs typeface="Times New Roman"/>
              </a:rPr>
              <a:t> детей</a:t>
            </a:r>
            <a:r>
              <a:rPr sz="2400" spc="-5" dirty="0">
                <a:solidFill>
                  <a:srgbClr val="001F5F"/>
                </a:solidFill>
                <a:latin typeface="Times New Roman"/>
                <a:cs typeface="Times New Roman"/>
              </a:rPr>
              <a:t>.</a:t>
            </a:r>
            <a:endParaRPr sz="2400">
              <a:latin typeface="Times New Roman"/>
              <a:cs typeface="Times New Roman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21563" y="187452"/>
            <a:ext cx="2452116" cy="2378964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385565" y="361264"/>
            <a:ext cx="1872235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Зад</a:t>
            </a:r>
            <a:r>
              <a:rPr spc="-155" dirty="0"/>
              <a:t>а</a:t>
            </a:r>
            <a:r>
              <a:rPr dirty="0"/>
              <a:t>чи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402437" y="1075182"/>
            <a:ext cx="8341359" cy="4927600"/>
          </a:xfrm>
          <a:prstGeom prst="rect">
            <a:avLst/>
          </a:prstGeom>
        </p:spPr>
        <p:txBody>
          <a:bodyPr vert="horz" wrap="square" lIns="0" tIns="85725" rIns="0" bIns="0" rtlCol="0">
            <a:spAutoFit/>
          </a:bodyPr>
          <a:lstStyle/>
          <a:p>
            <a:pPr marL="355600" marR="5080" indent="-342900" algn="just">
              <a:lnSpc>
                <a:spcPct val="80000"/>
              </a:lnSpc>
              <a:spcBef>
                <a:spcPts val="675"/>
              </a:spcBef>
              <a:buFont typeface="Wingdings"/>
              <a:buChar char=""/>
              <a:tabLst>
                <a:tab pos="355600" algn="l"/>
              </a:tabLst>
            </a:pPr>
            <a:r>
              <a:rPr sz="2400" b="1" i="1" spc="-15" dirty="0">
                <a:solidFill>
                  <a:srgbClr val="001F5F"/>
                </a:solidFill>
                <a:latin typeface="Times New Roman"/>
                <a:cs typeface="Times New Roman"/>
              </a:rPr>
              <a:t>Реализация</a:t>
            </a:r>
            <a:r>
              <a:rPr sz="2400" b="1" i="1" spc="57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400" b="1" i="1" spc="-10" dirty="0">
                <a:solidFill>
                  <a:srgbClr val="001F5F"/>
                </a:solidFill>
                <a:latin typeface="Times New Roman"/>
                <a:cs typeface="Times New Roman"/>
              </a:rPr>
              <a:t>проекта</a:t>
            </a:r>
            <a:r>
              <a:rPr sz="2400" b="1" i="1" spc="-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400" b="1" i="1" spc="-10" dirty="0">
                <a:solidFill>
                  <a:srgbClr val="001F5F"/>
                </a:solidFill>
                <a:latin typeface="Times New Roman"/>
                <a:cs typeface="Times New Roman"/>
              </a:rPr>
              <a:t>«Доступное</a:t>
            </a:r>
            <a:r>
              <a:rPr sz="2400" b="1" i="1" spc="-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400" b="1" i="1" spc="-15" dirty="0">
                <a:solidFill>
                  <a:srgbClr val="001F5F"/>
                </a:solidFill>
                <a:latin typeface="Times New Roman"/>
                <a:cs typeface="Times New Roman"/>
              </a:rPr>
              <a:t>дополнительное </a:t>
            </a:r>
            <a:r>
              <a:rPr sz="2400" b="1" i="1" spc="-58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400" b="1" i="1" spc="-5" dirty="0">
                <a:solidFill>
                  <a:srgbClr val="001F5F"/>
                </a:solidFill>
                <a:latin typeface="Times New Roman"/>
                <a:cs typeface="Times New Roman"/>
              </a:rPr>
              <a:t>образование</a:t>
            </a:r>
            <a:r>
              <a:rPr sz="2400" b="1" i="1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400" b="1" i="1" spc="-5" dirty="0">
                <a:solidFill>
                  <a:srgbClr val="001F5F"/>
                </a:solidFill>
                <a:latin typeface="Times New Roman"/>
                <a:cs typeface="Times New Roman"/>
              </a:rPr>
              <a:t>для</a:t>
            </a:r>
            <a:r>
              <a:rPr sz="2400" b="1" i="1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400" b="1" i="1" spc="-15" dirty="0">
                <a:solidFill>
                  <a:srgbClr val="001F5F"/>
                </a:solidFill>
                <a:latin typeface="Times New Roman"/>
                <a:cs typeface="Times New Roman"/>
              </a:rPr>
              <a:t>детей».</a:t>
            </a:r>
            <a:r>
              <a:rPr sz="2400" b="1" i="1" spc="-10" dirty="0">
                <a:solidFill>
                  <a:srgbClr val="001F5F"/>
                </a:solidFill>
                <a:latin typeface="Times New Roman"/>
                <a:cs typeface="Times New Roman"/>
              </a:rPr>
              <a:t> Качественное</a:t>
            </a:r>
            <a:r>
              <a:rPr sz="2400" b="1" i="1" spc="-5" dirty="0">
                <a:solidFill>
                  <a:srgbClr val="001F5F"/>
                </a:solidFill>
                <a:latin typeface="Times New Roman"/>
                <a:cs typeface="Times New Roman"/>
              </a:rPr>
              <a:t> обновление </a:t>
            </a:r>
            <a:r>
              <a:rPr sz="2400" b="1" i="1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400" b="1" i="1" spc="-25" dirty="0">
                <a:solidFill>
                  <a:srgbClr val="001F5F"/>
                </a:solidFill>
                <a:latin typeface="Times New Roman"/>
                <a:cs typeface="Times New Roman"/>
              </a:rPr>
              <a:t>содержания</a:t>
            </a:r>
            <a:r>
              <a:rPr sz="2400" b="1" i="1" spc="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400" b="1" i="1" spc="-5" dirty="0">
                <a:solidFill>
                  <a:srgbClr val="001F5F"/>
                </a:solidFill>
                <a:latin typeface="Times New Roman"/>
                <a:cs typeface="Times New Roman"/>
              </a:rPr>
              <a:t>программ</a:t>
            </a:r>
            <a:r>
              <a:rPr sz="2400" b="1" i="1" spc="2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400" b="1" i="1" spc="-5" dirty="0">
                <a:solidFill>
                  <a:srgbClr val="001F5F"/>
                </a:solidFill>
                <a:latin typeface="Times New Roman"/>
                <a:cs typeface="Times New Roman"/>
              </a:rPr>
              <a:t>ДПО.</a:t>
            </a:r>
            <a:endParaRPr sz="2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50"/>
              </a:spcBef>
              <a:buClr>
                <a:srgbClr val="001F5F"/>
              </a:buClr>
              <a:buFont typeface="Wingdings"/>
              <a:buChar char=""/>
            </a:pPr>
            <a:endParaRPr sz="2950">
              <a:latin typeface="Times New Roman"/>
              <a:cs typeface="Times New Roman"/>
            </a:endParaRPr>
          </a:p>
          <a:p>
            <a:pPr marL="355600" marR="5080" indent="-342900" algn="just">
              <a:lnSpc>
                <a:spcPts val="2300"/>
              </a:lnSpc>
              <a:buFont typeface="Wingdings"/>
              <a:buChar char=""/>
              <a:tabLst>
                <a:tab pos="355600" algn="l"/>
              </a:tabLst>
            </a:pPr>
            <a:r>
              <a:rPr sz="2400" b="1" i="1" spc="-15" dirty="0">
                <a:solidFill>
                  <a:srgbClr val="001F5F"/>
                </a:solidFill>
                <a:latin typeface="Times New Roman"/>
                <a:cs typeface="Times New Roman"/>
              </a:rPr>
              <a:t>Раскрытие</a:t>
            </a:r>
            <a:r>
              <a:rPr sz="2400" b="1" i="1" spc="57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400" b="1" i="1" dirty="0">
                <a:solidFill>
                  <a:srgbClr val="001F5F"/>
                </a:solidFill>
                <a:latin typeface="Times New Roman"/>
                <a:cs typeface="Times New Roman"/>
              </a:rPr>
              <a:t>и</a:t>
            </a:r>
            <a:r>
              <a:rPr sz="2400" b="1" i="1" spc="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400" b="1" i="1" dirty="0">
                <a:solidFill>
                  <a:srgbClr val="001F5F"/>
                </a:solidFill>
                <a:latin typeface="Times New Roman"/>
                <a:cs typeface="Times New Roman"/>
              </a:rPr>
              <a:t>развитие</a:t>
            </a:r>
            <a:r>
              <a:rPr sz="2400" b="1" i="1" spc="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400" b="1" i="1" spc="-15" dirty="0">
                <a:solidFill>
                  <a:srgbClr val="001F5F"/>
                </a:solidFill>
                <a:latin typeface="Times New Roman"/>
                <a:cs typeface="Times New Roman"/>
              </a:rPr>
              <a:t>способностей</a:t>
            </a:r>
            <a:r>
              <a:rPr sz="2400" b="1" i="1" spc="57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400" b="1" i="1" dirty="0">
                <a:solidFill>
                  <a:srgbClr val="001F5F"/>
                </a:solidFill>
                <a:latin typeface="Times New Roman"/>
                <a:cs typeface="Times New Roman"/>
              </a:rPr>
              <a:t>и</a:t>
            </a:r>
            <a:r>
              <a:rPr sz="2400" b="1" i="1" spc="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400" b="1" i="1" spc="-5" dirty="0">
                <a:solidFill>
                  <a:srgbClr val="001F5F"/>
                </a:solidFill>
                <a:latin typeface="Times New Roman"/>
                <a:cs typeface="Times New Roman"/>
              </a:rPr>
              <a:t>талантов</a:t>
            </a:r>
            <a:r>
              <a:rPr sz="2400" b="1" i="1" dirty="0">
                <a:solidFill>
                  <a:srgbClr val="001F5F"/>
                </a:solidFill>
                <a:latin typeface="Times New Roman"/>
                <a:cs typeface="Times New Roman"/>
              </a:rPr>
              <a:t> у </a:t>
            </a:r>
            <a:r>
              <a:rPr sz="2400" b="1" i="1" spc="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400" b="1" i="1" spc="-10" dirty="0">
                <a:solidFill>
                  <a:srgbClr val="001F5F"/>
                </a:solidFill>
                <a:latin typeface="Times New Roman"/>
                <a:cs typeface="Times New Roman"/>
              </a:rPr>
              <a:t>подрастающего </a:t>
            </a:r>
            <a:r>
              <a:rPr sz="2400" b="1" i="1" spc="-20" dirty="0">
                <a:solidFill>
                  <a:srgbClr val="001F5F"/>
                </a:solidFill>
                <a:latin typeface="Times New Roman"/>
                <a:cs typeface="Times New Roman"/>
              </a:rPr>
              <a:t>поколения.</a:t>
            </a:r>
            <a:endParaRPr sz="2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30"/>
              </a:spcBef>
              <a:buClr>
                <a:srgbClr val="001F5F"/>
              </a:buClr>
              <a:buFont typeface="Wingdings"/>
              <a:buChar char=""/>
            </a:pPr>
            <a:endParaRPr sz="3000">
              <a:latin typeface="Times New Roman"/>
              <a:cs typeface="Times New Roman"/>
            </a:endParaRPr>
          </a:p>
          <a:p>
            <a:pPr marL="355600" marR="5080" indent="-342900" algn="just">
              <a:lnSpc>
                <a:spcPct val="80000"/>
              </a:lnSpc>
              <a:buFont typeface="Wingdings"/>
              <a:buChar char=""/>
              <a:tabLst>
                <a:tab pos="355600" algn="l"/>
              </a:tabLst>
            </a:pPr>
            <a:r>
              <a:rPr sz="2400" b="1" i="1" spc="-15" dirty="0">
                <a:solidFill>
                  <a:srgbClr val="001F5F"/>
                </a:solidFill>
                <a:latin typeface="Times New Roman"/>
                <a:cs typeface="Times New Roman"/>
              </a:rPr>
              <a:t>Реализация образовательных </a:t>
            </a:r>
            <a:r>
              <a:rPr sz="2400" b="1" i="1" spc="-5" dirty="0">
                <a:solidFill>
                  <a:srgbClr val="001F5F"/>
                </a:solidFill>
                <a:latin typeface="Times New Roman"/>
                <a:cs typeface="Times New Roman"/>
              </a:rPr>
              <a:t>программ </a:t>
            </a:r>
            <a:r>
              <a:rPr sz="2400" b="1" i="1" dirty="0">
                <a:solidFill>
                  <a:srgbClr val="001F5F"/>
                </a:solidFill>
                <a:latin typeface="Times New Roman"/>
                <a:cs typeface="Times New Roman"/>
              </a:rPr>
              <a:t>в </a:t>
            </a:r>
            <a:r>
              <a:rPr sz="2400" b="1" i="1" spc="-20" dirty="0">
                <a:solidFill>
                  <a:srgbClr val="001F5F"/>
                </a:solidFill>
                <a:latin typeface="Times New Roman"/>
                <a:cs typeface="Times New Roman"/>
              </a:rPr>
              <a:t>сетевой </a:t>
            </a:r>
            <a:r>
              <a:rPr sz="2400" b="1" i="1" spc="-30" dirty="0">
                <a:solidFill>
                  <a:srgbClr val="001F5F"/>
                </a:solidFill>
                <a:latin typeface="Times New Roman"/>
                <a:cs typeface="Times New Roman"/>
              </a:rPr>
              <a:t>форме </a:t>
            </a:r>
            <a:r>
              <a:rPr sz="2400" b="1" i="1" dirty="0">
                <a:solidFill>
                  <a:srgbClr val="001F5F"/>
                </a:solidFill>
                <a:latin typeface="Times New Roman"/>
                <a:cs typeface="Times New Roman"/>
              </a:rPr>
              <a:t>с </a:t>
            </a:r>
            <a:r>
              <a:rPr sz="2400" b="1" i="1" spc="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400" b="1" i="1" spc="-10" dirty="0">
                <a:solidFill>
                  <a:srgbClr val="001F5F"/>
                </a:solidFill>
                <a:latin typeface="Times New Roman"/>
                <a:cs typeface="Times New Roman"/>
              </a:rPr>
              <a:t>участием</a:t>
            </a:r>
            <a:r>
              <a:rPr sz="2400" b="1" i="1" spc="-5" dirty="0">
                <a:solidFill>
                  <a:srgbClr val="001F5F"/>
                </a:solidFill>
                <a:latin typeface="Times New Roman"/>
                <a:cs typeface="Times New Roman"/>
              </a:rPr>
              <a:t> организаций</a:t>
            </a:r>
            <a:r>
              <a:rPr sz="2400" b="1" i="1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400" b="1" i="1" spc="-15" dirty="0">
                <a:solidFill>
                  <a:srgbClr val="001F5F"/>
                </a:solidFill>
                <a:latin typeface="Times New Roman"/>
                <a:cs typeface="Times New Roman"/>
              </a:rPr>
              <a:t>дополнительного</a:t>
            </a:r>
            <a:r>
              <a:rPr sz="2400" b="1" i="1" spc="-1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400" b="1" i="1" spc="-5" dirty="0">
                <a:solidFill>
                  <a:srgbClr val="001F5F"/>
                </a:solidFill>
                <a:latin typeface="Times New Roman"/>
                <a:cs typeface="Times New Roman"/>
              </a:rPr>
              <a:t>образования </a:t>
            </a:r>
            <a:r>
              <a:rPr sz="2400" b="1" i="1" spc="-58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400" b="1" i="1" spc="-15" dirty="0">
                <a:solidFill>
                  <a:srgbClr val="001F5F"/>
                </a:solidFill>
                <a:latin typeface="Times New Roman"/>
                <a:cs typeface="Times New Roman"/>
              </a:rPr>
              <a:t>детей,</a:t>
            </a:r>
            <a:r>
              <a:rPr sz="2400" b="1" i="1" spc="-1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400" b="1" i="1" spc="-15" dirty="0">
                <a:solidFill>
                  <a:srgbClr val="001F5F"/>
                </a:solidFill>
                <a:latin typeface="Times New Roman"/>
                <a:cs typeface="Times New Roman"/>
              </a:rPr>
              <a:t>предприятий</a:t>
            </a:r>
            <a:r>
              <a:rPr sz="2400" b="1" i="1" spc="-1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400" b="1" i="1" spc="-5" dirty="0">
                <a:solidFill>
                  <a:srgbClr val="001F5F"/>
                </a:solidFill>
                <a:latin typeface="Times New Roman"/>
                <a:cs typeface="Times New Roman"/>
              </a:rPr>
              <a:t>реального</a:t>
            </a:r>
            <a:r>
              <a:rPr sz="2400" b="1" i="1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400" b="1" i="1" spc="-20" dirty="0">
                <a:solidFill>
                  <a:srgbClr val="001F5F"/>
                </a:solidFill>
                <a:latin typeface="Times New Roman"/>
                <a:cs typeface="Times New Roman"/>
              </a:rPr>
              <a:t>сектора</a:t>
            </a:r>
            <a:r>
              <a:rPr sz="2400" b="1" i="1" spc="-1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400" b="1" i="1" spc="-25" dirty="0">
                <a:solidFill>
                  <a:srgbClr val="001F5F"/>
                </a:solidFill>
                <a:latin typeface="Times New Roman"/>
                <a:cs typeface="Times New Roman"/>
              </a:rPr>
              <a:t>экономики </a:t>
            </a:r>
            <a:r>
              <a:rPr sz="2400" b="1" i="1" spc="-2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400" b="1" i="1" spc="-10" dirty="0">
                <a:solidFill>
                  <a:srgbClr val="001F5F"/>
                </a:solidFill>
                <a:latin typeface="Times New Roman"/>
                <a:cs typeface="Times New Roman"/>
              </a:rPr>
              <a:t>учреждений</a:t>
            </a:r>
            <a:r>
              <a:rPr sz="2400" b="1" i="1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400" b="1" i="1" spc="-25" dirty="0">
                <a:solidFill>
                  <a:srgbClr val="001F5F"/>
                </a:solidFill>
                <a:latin typeface="Times New Roman"/>
                <a:cs typeface="Times New Roman"/>
              </a:rPr>
              <a:t>культуры</a:t>
            </a:r>
            <a:r>
              <a:rPr sz="2400" b="1" i="1" spc="-2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400" b="1" i="1" dirty="0">
                <a:solidFill>
                  <a:srgbClr val="001F5F"/>
                </a:solidFill>
                <a:latin typeface="Times New Roman"/>
                <a:cs typeface="Times New Roman"/>
              </a:rPr>
              <a:t>и</a:t>
            </a:r>
            <a:r>
              <a:rPr sz="2400" b="1" i="1" spc="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400" b="1" i="1" spc="-10" dirty="0">
                <a:solidFill>
                  <a:srgbClr val="001F5F"/>
                </a:solidFill>
                <a:latin typeface="Times New Roman"/>
                <a:cs typeface="Times New Roman"/>
              </a:rPr>
              <a:t>спорта.</a:t>
            </a:r>
            <a:endParaRPr sz="2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0"/>
              </a:spcBef>
              <a:buClr>
                <a:srgbClr val="001F5F"/>
              </a:buClr>
              <a:buFont typeface="Wingdings"/>
              <a:buChar char=""/>
            </a:pPr>
            <a:endParaRPr sz="3000">
              <a:latin typeface="Times New Roman"/>
              <a:cs typeface="Times New Roman"/>
            </a:endParaRPr>
          </a:p>
          <a:p>
            <a:pPr marL="355600" marR="7620" indent="-342900" algn="just">
              <a:lnSpc>
                <a:spcPct val="80000"/>
              </a:lnSpc>
              <a:buFont typeface="Wingdings"/>
              <a:buChar char=""/>
              <a:tabLst>
                <a:tab pos="355600" algn="l"/>
              </a:tabLst>
            </a:pPr>
            <a:r>
              <a:rPr sz="2400" b="1" i="1" spc="-15" dirty="0">
                <a:solidFill>
                  <a:srgbClr val="001F5F"/>
                </a:solidFill>
                <a:latin typeface="Times New Roman"/>
                <a:cs typeface="Times New Roman"/>
              </a:rPr>
              <a:t>Создание</a:t>
            </a:r>
            <a:r>
              <a:rPr sz="2400" b="1" i="1" spc="-1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400" b="1" i="1" spc="-5" dirty="0">
                <a:solidFill>
                  <a:srgbClr val="001F5F"/>
                </a:solidFill>
                <a:latin typeface="Times New Roman"/>
                <a:cs typeface="Times New Roman"/>
              </a:rPr>
              <a:t>условий</a:t>
            </a:r>
            <a:r>
              <a:rPr sz="2400" b="1" i="1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400" b="1" i="1" spc="-5" dirty="0">
                <a:solidFill>
                  <a:srgbClr val="001F5F"/>
                </a:solidFill>
                <a:latin typeface="Times New Roman"/>
                <a:cs typeface="Times New Roman"/>
              </a:rPr>
              <a:t>для</a:t>
            </a:r>
            <a:r>
              <a:rPr sz="2400" b="1" i="1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400" b="1" i="1" spc="-15" dirty="0">
                <a:solidFill>
                  <a:srgbClr val="001F5F"/>
                </a:solidFill>
                <a:latin typeface="Times New Roman"/>
                <a:cs typeface="Times New Roman"/>
              </a:rPr>
              <a:t>формирования</a:t>
            </a:r>
            <a:r>
              <a:rPr sz="2400" b="1" i="1" spc="-10" dirty="0">
                <a:solidFill>
                  <a:srgbClr val="001F5F"/>
                </a:solidFill>
                <a:latin typeface="Times New Roman"/>
                <a:cs typeface="Times New Roman"/>
              </a:rPr>
              <a:t> универсальной </a:t>
            </a:r>
            <a:r>
              <a:rPr sz="2400" b="1" i="1" spc="-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400" b="1" i="1" spc="-10" dirty="0">
                <a:solidFill>
                  <a:srgbClr val="001F5F"/>
                </a:solidFill>
                <a:latin typeface="Times New Roman"/>
                <a:cs typeface="Times New Roman"/>
              </a:rPr>
              <a:t>безбарьерной</a:t>
            </a:r>
            <a:r>
              <a:rPr sz="2400" b="1" i="1" spc="-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400" b="1" i="1" spc="-15" dirty="0">
                <a:solidFill>
                  <a:srgbClr val="001F5F"/>
                </a:solidFill>
                <a:latin typeface="Times New Roman"/>
                <a:cs typeface="Times New Roman"/>
              </a:rPr>
              <a:t>среды</a:t>
            </a:r>
            <a:r>
              <a:rPr sz="2400" b="1" i="1" spc="-1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400" b="1" i="1" spc="-5" dirty="0">
                <a:solidFill>
                  <a:srgbClr val="001F5F"/>
                </a:solidFill>
                <a:latin typeface="Times New Roman"/>
                <a:cs typeface="Times New Roman"/>
              </a:rPr>
              <a:t>для</a:t>
            </a:r>
            <a:r>
              <a:rPr sz="2400" b="1" i="1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400" b="1" i="1" spc="-5" dirty="0">
                <a:solidFill>
                  <a:srgbClr val="001F5F"/>
                </a:solidFill>
                <a:latin typeface="Times New Roman"/>
                <a:cs typeface="Times New Roman"/>
              </a:rPr>
              <a:t>реализации</a:t>
            </a:r>
            <a:r>
              <a:rPr sz="2400" b="1" i="1" spc="59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400" b="1" i="1" spc="-5" dirty="0">
                <a:solidFill>
                  <a:srgbClr val="001F5F"/>
                </a:solidFill>
                <a:latin typeface="Times New Roman"/>
                <a:cs typeface="Times New Roman"/>
              </a:rPr>
              <a:t>программ </a:t>
            </a:r>
            <a:r>
              <a:rPr sz="2400" b="1" i="1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400" b="1" i="1" spc="-15" dirty="0">
                <a:solidFill>
                  <a:srgbClr val="001F5F"/>
                </a:solidFill>
                <a:latin typeface="Times New Roman"/>
                <a:cs typeface="Times New Roman"/>
              </a:rPr>
              <a:t>дополнительного</a:t>
            </a:r>
            <a:r>
              <a:rPr sz="2400" b="1" i="1" spc="1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400" b="1" i="1" spc="-5" dirty="0">
                <a:solidFill>
                  <a:srgbClr val="001F5F"/>
                </a:solidFill>
                <a:latin typeface="Times New Roman"/>
                <a:cs typeface="Times New Roman"/>
              </a:rPr>
              <a:t>образования</a:t>
            </a:r>
            <a:r>
              <a:rPr sz="2400" b="1" i="1" spc="1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400" b="1" i="1" spc="-5" dirty="0">
                <a:solidFill>
                  <a:srgbClr val="001F5F"/>
                </a:solidFill>
                <a:latin typeface="Times New Roman"/>
                <a:cs typeface="Times New Roman"/>
              </a:rPr>
              <a:t>для</a:t>
            </a:r>
            <a:r>
              <a:rPr sz="2400" b="1" i="1" spc="-1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400" b="1" i="1" spc="-15" dirty="0">
                <a:solidFill>
                  <a:srgbClr val="001F5F"/>
                </a:solidFill>
                <a:latin typeface="Times New Roman"/>
                <a:cs typeface="Times New Roman"/>
              </a:rPr>
              <a:t>детей </a:t>
            </a:r>
            <a:r>
              <a:rPr sz="2400" b="1" i="1" dirty="0">
                <a:solidFill>
                  <a:srgbClr val="001F5F"/>
                </a:solidFill>
                <a:latin typeface="Times New Roman"/>
                <a:cs typeface="Times New Roman"/>
              </a:rPr>
              <a:t>с</a:t>
            </a:r>
            <a:r>
              <a:rPr sz="2400" b="1" i="1" spc="-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400" b="1" i="1" spc="-25" dirty="0">
                <a:solidFill>
                  <a:srgbClr val="001F5F"/>
                </a:solidFill>
                <a:latin typeface="Times New Roman"/>
                <a:cs typeface="Times New Roman"/>
              </a:rPr>
              <a:t>ОВЗ.</a:t>
            </a:r>
            <a:endParaRPr sz="2400">
              <a:latin typeface="Times New Roman"/>
              <a:cs typeface="Times New Roman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948296" y="0"/>
            <a:ext cx="1939925" cy="1052702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02437" y="427482"/>
            <a:ext cx="8260080" cy="551307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marR="951865" indent="-342900">
              <a:lnSpc>
                <a:spcPct val="100000"/>
              </a:lnSpc>
              <a:spcBef>
                <a:spcPts val="100"/>
              </a:spcBef>
              <a:buFont typeface="Wingdings"/>
              <a:buChar char=""/>
              <a:tabLst>
                <a:tab pos="355600" algn="l"/>
              </a:tabLst>
            </a:pPr>
            <a:r>
              <a:rPr sz="2400" b="1" i="1" spc="-10" dirty="0">
                <a:solidFill>
                  <a:srgbClr val="001F5F"/>
                </a:solidFill>
                <a:latin typeface="Times New Roman"/>
                <a:cs typeface="Times New Roman"/>
              </a:rPr>
              <a:t>Предоставление</a:t>
            </a:r>
            <a:r>
              <a:rPr sz="2400" b="1" i="1" spc="-2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400" b="1" i="1" spc="-30" dirty="0">
                <a:solidFill>
                  <a:srgbClr val="001F5F"/>
                </a:solidFill>
                <a:latin typeface="Times New Roman"/>
                <a:cs typeface="Times New Roman"/>
              </a:rPr>
              <a:t>каждому</a:t>
            </a:r>
            <a:r>
              <a:rPr sz="2400" b="1" i="1" spc="1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400" b="1" i="1" spc="-10" dirty="0">
                <a:solidFill>
                  <a:srgbClr val="001F5F"/>
                </a:solidFill>
                <a:latin typeface="Times New Roman"/>
                <a:cs typeface="Times New Roman"/>
              </a:rPr>
              <a:t>ребенку</a:t>
            </a:r>
            <a:r>
              <a:rPr sz="2400" b="1" i="1" spc="-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400" b="1" i="1" spc="-10" dirty="0">
                <a:solidFill>
                  <a:srgbClr val="001F5F"/>
                </a:solidFill>
                <a:latin typeface="Times New Roman"/>
                <a:cs typeface="Times New Roman"/>
              </a:rPr>
              <a:t>права</a:t>
            </a:r>
            <a:r>
              <a:rPr sz="2400" b="1" i="1" spc="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400" b="1" i="1" spc="-10" dirty="0">
                <a:solidFill>
                  <a:srgbClr val="001F5F"/>
                </a:solidFill>
                <a:latin typeface="Times New Roman"/>
                <a:cs typeface="Times New Roman"/>
              </a:rPr>
              <a:t>выбора</a:t>
            </a:r>
            <a:r>
              <a:rPr sz="2400" b="1" i="1" spc="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400" b="1" i="1" dirty="0">
                <a:solidFill>
                  <a:srgbClr val="001F5F"/>
                </a:solidFill>
                <a:latin typeface="Times New Roman"/>
                <a:cs typeface="Times New Roman"/>
              </a:rPr>
              <a:t>и </a:t>
            </a:r>
            <a:r>
              <a:rPr sz="2400" b="1" i="1" spc="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400" b="1" i="1" spc="-15" dirty="0">
                <a:solidFill>
                  <a:srgbClr val="001F5F"/>
                </a:solidFill>
                <a:latin typeface="Times New Roman"/>
                <a:cs typeface="Times New Roman"/>
              </a:rPr>
              <a:t>формирования</a:t>
            </a:r>
            <a:r>
              <a:rPr sz="2400" b="1" i="1" spc="1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400" b="1" i="1" spc="-10" dirty="0">
                <a:solidFill>
                  <a:srgbClr val="001F5F"/>
                </a:solidFill>
                <a:latin typeface="Times New Roman"/>
                <a:cs typeface="Times New Roman"/>
              </a:rPr>
              <a:t>своей</a:t>
            </a:r>
            <a:r>
              <a:rPr sz="2400" b="1" i="1" spc="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400" b="1" i="1" spc="-15" dirty="0">
                <a:solidFill>
                  <a:srgbClr val="001F5F"/>
                </a:solidFill>
                <a:latin typeface="Times New Roman"/>
                <a:cs typeface="Times New Roman"/>
              </a:rPr>
              <a:t>образовательной</a:t>
            </a:r>
            <a:r>
              <a:rPr sz="2400" b="1" i="1" spc="1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400" b="1" i="1" spc="-10" dirty="0">
                <a:solidFill>
                  <a:srgbClr val="001F5F"/>
                </a:solidFill>
                <a:latin typeface="Times New Roman"/>
                <a:cs typeface="Times New Roman"/>
              </a:rPr>
              <a:t>траектории </a:t>
            </a:r>
            <a:r>
              <a:rPr sz="2400" b="1" i="1" spc="-58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400" b="1" i="1" spc="-5" dirty="0">
                <a:solidFill>
                  <a:srgbClr val="001F5F"/>
                </a:solidFill>
                <a:latin typeface="Times New Roman"/>
                <a:cs typeface="Times New Roman"/>
              </a:rPr>
              <a:t>развития.</a:t>
            </a:r>
            <a:endParaRPr sz="2400">
              <a:latin typeface="Times New Roman"/>
              <a:cs typeface="Times New Roman"/>
            </a:endParaRPr>
          </a:p>
          <a:p>
            <a:pPr marL="355600" indent="-342900">
              <a:lnSpc>
                <a:spcPct val="100000"/>
              </a:lnSpc>
              <a:spcBef>
                <a:spcPts val="575"/>
              </a:spcBef>
              <a:buFont typeface="Wingdings"/>
              <a:buChar char=""/>
              <a:tabLst>
                <a:tab pos="355600" algn="l"/>
              </a:tabLst>
            </a:pPr>
            <a:r>
              <a:rPr sz="2400" b="1" i="1" dirty="0">
                <a:solidFill>
                  <a:srgbClr val="001F5F"/>
                </a:solidFill>
                <a:latin typeface="Times New Roman"/>
                <a:cs typeface="Times New Roman"/>
              </a:rPr>
              <a:t>Применение </a:t>
            </a:r>
            <a:r>
              <a:rPr sz="2400" b="1" i="1" spc="-15" dirty="0">
                <a:solidFill>
                  <a:srgbClr val="001F5F"/>
                </a:solidFill>
                <a:latin typeface="Times New Roman"/>
                <a:cs typeface="Times New Roman"/>
              </a:rPr>
              <a:t>современных</a:t>
            </a:r>
            <a:r>
              <a:rPr sz="2400" b="1" i="1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400" b="1" i="1" spc="-15" dirty="0">
                <a:solidFill>
                  <a:srgbClr val="001F5F"/>
                </a:solidFill>
                <a:latin typeface="Times New Roman"/>
                <a:cs typeface="Times New Roman"/>
              </a:rPr>
              <a:t>образовательных</a:t>
            </a:r>
            <a:r>
              <a:rPr sz="2400" b="1" i="1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400" b="1" i="1" spc="-15" dirty="0">
                <a:solidFill>
                  <a:srgbClr val="001F5F"/>
                </a:solidFill>
                <a:latin typeface="Times New Roman"/>
                <a:cs typeface="Times New Roman"/>
              </a:rPr>
              <a:t>технологий.</a:t>
            </a:r>
            <a:endParaRPr sz="2400">
              <a:latin typeface="Times New Roman"/>
              <a:cs typeface="Times New Roman"/>
            </a:endParaRPr>
          </a:p>
          <a:p>
            <a:pPr marL="355600" marR="328295" indent="-342900">
              <a:lnSpc>
                <a:spcPct val="100000"/>
              </a:lnSpc>
              <a:spcBef>
                <a:spcPts val="575"/>
              </a:spcBef>
              <a:buFont typeface="Wingdings"/>
              <a:buChar char=""/>
              <a:tabLst>
                <a:tab pos="355600" algn="l"/>
              </a:tabLst>
            </a:pPr>
            <a:r>
              <a:rPr sz="2400" b="1" i="1" spc="-10" dirty="0">
                <a:solidFill>
                  <a:srgbClr val="001F5F"/>
                </a:solidFill>
                <a:latin typeface="Times New Roman"/>
                <a:cs typeface="Times New Roman"/>
              </a:rPr>
              <a:t>Обеспечение</a:t>
            </a:r>
            <a:r>
              <a:rPr sz="2400" b="1" i="1" spc="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400" b="1" i="1" spc="-15" dirty="0">
                <a:solidFill>
                  <a:srgbClr val="001F5F"/>
                </a:solidFill>
                <a:latin typeface="Times New Roman"/>
                <a:cs typeface="Times New Roman"/>
              </a:rPr>
              <a:t>качественного</a:t>
            </a:r>
            <a:r>
              <a:rPr sz="2400" b="1" i="1" spc="-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400" b="1" i="1" spc="-15" dirty="0">
                <a:solidFill>
                  <a:srgbClr val="001F5F"/>
                </a:solidFill>
                <a:latin typeface="Times New Roman"/>
                <a:cs typeface="Times New Roman"/>
              </a:rPr>
              <a:t>сопровождения</a:t>
            </a:r>
            <a:r>
              <a:rPr sz="2400" b="1" i="1" spc="2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400" b="1" i="1" spc="-5" dirty="0">
                <a:solidFill>
                  <a:srgbClr val="001F5F"/>
                </a:solidFill>
                <a:latin typeface="Times New Roman"/>
                <a:cs typeface="Times New Roman"/>
              </a:rPr>
              <a:t>реализации </a:t>
            </a:r>
            <a:r>
              <a:rPr sz="2400" b="1" i="1" spc="-58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400" b="1" i="1" dirty="0">
                <a:solidFill>
                  <a:srgbClr val="001F5F"/>
                </a:solidFill>
                <a:latin typeface="Times New Roman"/>
                <a:cs typeface="Times New Roman"/>
              </a:rPr>
              <a:t>обновленных</a:t>
            </a:r>
            <a:r>
              <a:rPr sz="2400" b="1" i="1" spc="1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400" b="1" i="1" spc="-15" dirty="0">
                <a:solidFill>
                  <a:srgbClr val="001F5F"/>
                </a:solidFill>
                <a:latin typeface="Times New Roman"/>
                <a:cs typeface="Times New Roman"/>
              </a:rPr>
              <a:t>образовательных</a:t>
            </a:r>
            <a:r>
              <a:rPr sz="2400" b="1" i="1" spc="1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400" b="1" i="1" spc="-5" dirty="0">
                <a:solidFill>
                  <a:srgbClr val="001F5F"/>
                </a:solidFill>
                <a:latin typeface="Times New Roman"/>
                <a:cs typeface="Times New Roman"/>
              </a:rPr>
              <a:t>программ.</a:t>
            </a:r>
            <a:endParaRPr sz="2400">
              <a:latin typeface="Times New Roman"/>
              <a:cs typeface="Times New Roman"/>
            </a:endParaRPr>
          </a:p>
          <a:p>
            <a:pPr marL="355600" marR="5080" indent="-342900">
              <a:lnSpc>
                <a:spcPct val="100000"/>
              </a:lnSpc>
              <a:spcBef>
                <a:spcPts val="580"/>
              </a:spcBef>
              <a:buFont typeface="Wingdings"/>
              <a:buChar char=""/>
              <a:tabLst>
                <a:tab pos="355600" algn="l"/>
              </a:tabLst>
            </a:pPr>
            <a:r>
              <a:rPr sz="2400" b="1" i="1" spc="-15" dirty="0">
                <a:solidFill>
                  <a:srgbClr val="001F5F"/>
                </a:solidFill>
                <a:latin typeface="Times New Roman"/>
                <a:cs typeface="Times New Roman"/>
              </a:rPr>
              <a:t>Реализация</a:t>
            </a:r>
            <a:r>
              <a:rPr sz="2400" b="1" i="1" spc="-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400" b="1" i="1" spc="-45" dirty="0">
                <a:solidFill>
                  <a:srgbClr val="001F5F"/>
                </a:solidFill>
                <a:latin typeface="Times New Roman"/>
                <a:cs typeface="Times New Roman"/>
              </a:rPr>
              <a:t>комплекса</a:t>
            </a:r>
            <a:r>
              <a:rPr sz="2400" b="1" i="1" spc="2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400" b="1" i="1" spc="-5" dirty="0">
                <a:solidFill>
                  <a:srgbClr val="001F5F"/>
                </a:solidFill>
                <a:latin typeface="Times New Roman"/>
                <a:cs typeface="Times New Roman"/>
              </a:rPr>
              <a:t>мер,</a:t>
            </a:r>
            <a:r>
              <a:rPr sz="2400" b="1" i="1" spc="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400" b="1" i="1" spc="-5" dirty="0">
                <a:solidFill>
                  <a:srgbClr val="001F5F"/>
                </a:solidFill>
                <a:latin typeface="Times New Roman"/>
                <a:cs typeface="Times New Roman"/>
              </a:rPr>
              <a:t>направленных</a:t>
            </a:r>
            <a:r>
              <a:rPr sz="2400" b="1" i="1" spc="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400" b="1" i="1" spc="-5" dirty="0">
                <a:solidFill>
                  <a:srgbClr val="001F5F"/>
                </a:solidFill>
                <a:latin typeface="Times New Roman"/>
                <a:cs typeface="Times New Roman"/>
              </a:rPr>
              <a:t>на</a:t>
            </a:r>
            <a:r>
              <a:rPr sz="2400" b="1" i="1" spc="1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400" b="1" i="1" spc="-5" dirty="0">
                <a:solidFill>
                  <a:srgbClr val="001F5F"/>
                </a:solidFill>
                <a:latin typeface="Times New Roman"/>
                <a:cs typeface="Times New Roman"/>
              </a:rPr>
              <a:t>повышение </a:t>
            </a:r>
            <a:r>
              <a:rPr sz="2400" b="1" i="1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400" b="1" i="1" spc="-10" dirty="0">
                <a:solidFill>
                  <a:srgbClr val="001F5F"/>
                </a:solidFill>
                <a:latin typeface="Times New Roman"/>
                <a:cs typeface="Times New Roman"/>
              </a:rPr>
              <a:t>доступности</a:t>
            </a:r>
            <a:r>
              <a:rPr sz="2400" b="1" i="1" spc="-2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400" b="1" i="1" spc="-5" dirty="0">
                <a:solidFill>
                  <a:srgbClr val="001F5F"/>
                </a:solidFill>
                <a:latin typeface="Times New Roman"/>
                <a:cs typeface="Times New Roman"/>
              </a:rPr>
              <a:t>для</a:t>
            </a:r>
            <a:r>
              <a:rPr sz="2400" b="1" i="1" spc="1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400" b="1" i="1" spc="-20" dirty="0">
                <a:solidFill>
                  <a:srgbClr val="001F5F"/>
                </a:solidFill>
                <a:latin typeface="Times New Roman"/>
                <a:cs typeface="Times New Roman"/>
              </a:rPr>
              <a:t>детей</a:t>
            </a:r>
            <a:r>
              <a:rPr sz="2400" b="1" i="1" spc="-1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400" b="1" i="1" spc="-5" dirty="0">
                <a:solidFill>
                  <a:srgbClr val="001F5F"/>
                </a:solidFill>
                <a:latin typeface="Times New Roman"/>
                <a:cs typeface="Times New Roman"/>
              </a:rPr>
              <a:t>программ</a:t>
            </a:r>
            <a:r>
              <a:rPr sz="2400" b="1" i="1" spc="1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400" b="1" i="1" spc="-15" dirty="0">
                <a:solidFill>
                  <a:srgbClr val="001F5F"/>
                </a:solidFill>
                <a:latin typeface="Times New Roman"/>
                <a:cs typeface="Times New Roman"/>
              </a:rPr>
              <a:t>базового</a:t>
            </a:r>
            <a:r>
              <a:rPr sz="2400" b="1" i="1" spc="2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400" b="1" i="1" spc="-10" dirty="0">
                <a:solidFill>
                  <a:srgbClr val="001F5F"/>
                </a:solidFill>
                <a:latin typeface="Times New Roman"/>
                <a:cs typeface="Times New Roman"/>
              </a:rPr>
              <a:t>уровня</a:t>
            </a:r>
            <a:r>
              <a:rPr sz="2400" b="1" i="1" spc="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400" b="1" i="1" dirty="0">
                <a:solidFill>
                  <a:srgbClr val="001F5F"/>
                </a:solidFill>
                <a:latin typeface="Times New Roman"/>
                <a:cs typeface="Times New Roman"/>
              </a:rPr>
              <a:t>в</a:t>
            </a:r>
            <a:r>
              <a:rPr sz="2400" b="1" i="1" spc="1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400" b="1" i="1" spc="-15" dirty="0">
                <a:solidFill>
                  <a:srgbClr val="001F5F"/>
                </a:solidFill>
                <a:latin typeface="Times New Roman"/>
                <a:cs typeface="Times New Roman"/>
              </a:rPr>
              <a:t>сфере </a:t>
            </a:r>
            <a:r>
              <a:rPr sz="2400" b="1" i="1" spc="-58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400" b="1" i="1" spc="-20" dirty="0">
                <a:solidFill>
                  <a:srgbClr val="001F5F"/>
                </a:solidFill>
                <a:latin typeface="Times New Roman"/>
                <a:cs typeface="Times New Roman"/>
              </a:rPr>
              <a:t>культуры,</a:t>
            </a:r>
            <a:r>
              <a:rPr sz="2400" b="1" i="1" spc="-1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400" b="1" i="1" spc="-5" dirty="0">
                <a:solidFill>
                  <a:srgbClr val="001F5F"/>
                </a:solidFill>
                <a:latin typeface="Times New Roman"/>
                <a:cs typeface="Times New Roman"/>
              </a:rPr>
              <a:t>искусств,</a:t>
            </a:r>
            <a:r>
              <a:rPr sz="2400" b="1" i="1" spc="-2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400" b="1" i="1" spc="-10" dirty="0">
                <a:solidFill>
                  <a:srgbClr val="001F5F"/>
                </a:solidFill>
                <a:latin typeface="Times New Roman"/>
                <a:cs typeface="Times New Roman"/>
              </a:rPr>
              <a:t>спорта.</a:t>
            </a:r>
            <a:endParaRPr sz="2400">
              <a:latin typeface="Times New Roman"/>
              <a:cs typeface="Times New Roman"/>
            </a:endParaRPr>
          </a:p>
          <a:p>
            <a:pPr marL="355600" indent="-342900">
              <a:lnSpc>
                <a:spcPct val="100000"/>
              </a:lnSpc>
              <a:spcBef>
                <a:spcPts val="580"/>
              </a:spcBef>
              <a:buFont typeface="Wingdings"/>
              <a:buChar char=""/>
              <a:tabLst>
                <a:tab pos="355600" algn="l"/>
              </a:tabLst>
            </a:pPr>
            <a:r>
              <a:rPr sz="2400" b="1" i="1" spc="-15" dirty="0">
                <a:solidFill>
                  <a:srgbClr val="001F5F"/>
                </a:solidFill>
                <a:latin typeface="Times New Roman"/>
                <a:cs typeface="Times New Roman"/>
              </a:rPr>
              <a:t>Создание</a:t>
            </a:r>
            <a:r>
              <a:rPr sz="2400" b="1" i="1" spc="1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400" b="1" i="1" dirty="0">
                <a:solidFill>
                  <a:srgbClr val="001F5F"/>
                </a:solidFill>
                <a:latin typeface="Times New Roman"/>
                <a:cs typeface="Times New Roman"/>
              </a:rPr>
              <a:t>условий </a:t>
            </a:r>
            <a:r>
              <a:rPr sz="2400" b="1" i="1" spc="-5" dirty="0">
                <a:solidFill>
                  <a:srgbClr val="001F5F"/>
                </a:solidFill>
                <a:latin typeface="Times New Roman"/>
                <a:cs typeface="Times New Roman"/>
              </a:rPr>
              <a:t>для</a:t>
            </a:r>
            <a:r>
              <a:rPr sz="2400" b="1" i="1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400" b="1" i="1" spc="-15" dirty="0">
                <a:solidFill>
                  <a:srgbClr val="001F5F"/>
                </a:solidFill>
                <a:latin typeface="Times New Roman"/>
                <a:cs typeface="Times New Roman"/>
              </a:rPr>
              <a:t>самоопределения</a:t>
            </a:r>
            <a:r>
              <a:rPr sz="2400" b="1" i="1" spc="-1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400" b="1" i="1" dirty="0">
                <a:solidFill>
                  <a:srgbClr val="001F5F"/>
                </a:solidFill>
                <a:latin typeface="Times New Roman"/>
                <a:cs typeface="Times New Roman"/>
              </a:rPr>
              <a:t>в </a:t>
            </a:r>
            <a:r>
              <a:rPr sz="2400" b="1" i="1" spc="-10" dirty="0">
                <a:solidFill>
                  <a:srgbClr val="001F5F"/>
                </a:solidFill>
                <a:latin typeface="Times New Roman"/>
                <a:cs typeface="Times New Roman"/>
              </a:rPr>
              <a:t>выборе</a:t>
            </a:r>
            <a:r>
              <a:rPr sz="2400" b="1" i="1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400" b="1" i="1" spc="-10" dirty="0">
                <a:solidFill>
                  <a:srgbClr val="001F5F"/>
                </a:solidFill>
                <a:latin typeface="Times New Roman"/>
                <a:cs typeface="Times New Roman"/>
              </a:rPr>
              <a:t>будущего</a:t>
            </a:r>
            <a:endParaRPr sz="2400">
              <a:latin typeface="Times New Roman"/>
              <a:cs typeface="Times New Roman"/>
            </a:endParaRPr>
          </a:p>
          <a:p>
            <a:pPr marL="355600">
              <a:lnSpc>
                <a:spcPct val="100000"/>
              </a:lnSpc>
            </a:pPr>
            <a:r>
              <a:rPr sz="2400" b="1" i="1" spc="-5" dirty="0">
                <a:solidFill>
                  <a:srgbClr val="001F5F"/>
                </a:solidFill>
                <a:latin typeface="Times New Roman"/>
                <a:cs typeface="Times New Roman"/>
              </a:rPr>
              <a:t>профессионального</a:t>
            </a:r>
            <a:r>
              <a:rPr sz="2400" b="1" i="1" spc="-2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400" b="1" i="1" spc="-5" dirty="0">
                <a:solidFill>
                  <a:srgbClr val="001F5F"/>
                </a:solidFill>
                <a:latin typeface="Times New Roman"/>
                <a:cs typeface="Times New Roman"/>
              </a:rPr>
              <a:t>пути.</a:t>
            </a:r>
            <a:endParaRPr sz="2400">
              <a:latin typeface="Times New Roman"/>
              <a:cs typeface="Times New Roman"/>
            </a:endParaRPr>
          </a:p>
          <a:p>
            <a:pPr marL="355600" indent="-342900">
              <a:lnSpc>
                <a:spcPct val="100000"/>
              </a:lnSpc>
              <a:spcBef>
                <a:spcPts val="575"/>
              </a:spcBef>
              <a:buFont typeface="Wingdings"/>
              <a:buChar char=""/>
              <a:tabLst>
                <a:tab pos="355600" algn="l"/>
              </a:tabLst>
            </a:pPr>
            <a:r>
              <a:rPr sz="2400" b="1" i="1" spc="-15" dirty="0">
                <a:solidFill>
                  <a:srgbClr val="001F5F"/>
                </a:solidFill>
                <a:latin typeface="Times New Roman"/>
                <a:cs typeface="Times New Roman"/>
              </a:rPr>
              <a:t>Реализация</a:t>
            </a:r>
            <a:r>
              <a:rPr sz="2400" b="1" i="1" spc="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400" b="1" i="1" spc="-10" dirty="0">
                <a:solidFill>
                  <a:srgbClr val="001F5F"/>
                </a:solidFill>
                <a:latin typeface="Times New Roman"/>
                <a:cs typeface="Times New Roman"/>
              </a:rPr>
              <a:t>проекта</a:t>
            </a:r>
            <a:r>
              <a:rPr sz="2400" b="1" i="1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400" b="1" i="1" spc="-5" dirty="0">
                <a:solidFill>
                  <a:srgbClr val="001F5F"/>
                </a:solidFill>
                <a:latin typeface="Times New Roman"/>
                <a:cs typeface="Times New Roman"/>
              </a:rPr>
              <a:t>по </a:t>
            </a:r>
            <a:r>
              <a:rPr sz="2400" b="1" i="1" spc="-20" dirty="0">
                <a:solidFill>
                  <a:srgbClr val="001F5F"/>
                </a:solidFill>
                <a:latin typeface="Times New Roman"/>
                <a:cs typeface="Times New Roman"/>
              </a:rPr>
              <a:t>созданию</a:t>
            </a:r>
            <a:r>
              <a:rPr sz="2400" b="1" i="1" spc="1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400" b="1" i="1" spc="-10" dirty="0">
                <a:solidFill>
                  <a:srgbClr val="001F5F"/>
                </a:solidFill>
                <a:latin typeface="Times New Roman"/>
                <a:cs typeface="Times New Roman"/>
              </a:rPr>
              <a:t>детских</a:t>
            </a:r>
            <a:r>
              <a:rPr sz="2400" b="1" i="1" spc="-1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400" b="1" i="1" spc="-20" dirty="0">
                <a:solidFill>
                  <a:srgbClr val="001F5F"/>
                </a:solidFill>
                <a:latin typeface="Times New Roman"/>
                <a:cs typeface="Times New Roman"/>
              </a:rPr>
              <a:t>технопарков</a:t>
            </a:r>
            <a:endParaRPr sz="2400">
              <a:latin typeface="Times New Roman"/>
              <a:cs typeface="Times New Roman"/>
            </a:endParaRPr>
          </a:p>
          <a:p>
            <a:pPr marL="355600">
              <a:lnSpc>
                <a:spcPct val="100000"/>
              </a:lnSpc>
            </a:pPr>
            <a:r>
              <a:rPr sz="2400" b="1" i="1" spc="-10" dirty="0">
                <a:solidFill>
                  <a:srgbClr val="001F5F"/>
                </a:solidFill>
                <a:latin typeface="Times New Roman"/>
                <a:cs typeface="Times New Roman"/>
              </a:rPr>
              <a:t>«Кванториум» </a:t>
            </a:r>
            <a:r>
              <a:rPr sz="2400" b="1" i="1" spc="-5" dirty="0">
                <a:solidFill>
                  <a:srgbClr val="001F5F"/>
                </a:solidFill>
                <a:latin typeface="Times New Roman"/>
                <a:cs typeface="Times New Roman"/>
              </a:rPr>
              <a:t>для </a:t>
            </a:r>
            <a:r>
              <a:rPr sz="2400" b="1" i="1" spc="-25" dirty="0">
                <a:solidFill>
                  <a:srgbClr val="001F5F"/>
                </a:solidFill>
                <a:latin typeface="Times New Roman"/>
                <a:cs typeface="Times New Roman"/>
              </a:rPr>
              <a:t>знакомства</a:t>
            </a:r>
            <a:r>
              <a:rPr sz="2400" b="1" i="1" spc="-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400" b="1" i="1" spc="-15" dirty="0">
                <a:solidFill>
                  <a:srgbClr val="001F5F"/>
                </a:solidFill>
                <a:latin typeface="Times New Roman"/>
                <a:cs typeface="Times New Roman"/>
              </a:rPr>
              <a:t>детей</a:t>
            </a:r>
            <a:r>
              <a:rPr sz="2400" b="1" i="1" spc="-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400" b="1" i="1" dirty="0">
                <a:solidFill>
                  <a:srgbClr val="001F5F"/>
                </a:solidFill>
                <a:latin typeface="Times New Roman"/>
                <a:cs typeface="Times New Roman"/>
              </a:rPr>
              <a:t>с</a:t>
            </a:r>
            <a:r>
              <a:rPr sz="2400" b="1" i="1" spc="-2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400" b="1" i="1" spc="-15" dirty="0">
                <a:solidFill>
                  <a:srgbClr val="001F5F"/>
                </a:solidFill>
                <a:latin typeface="Times New Roman"/>
                <a:cs typeface="Times New Roman"/>
              </a:rPr>
              <a:t>современными</a:t>
            </a:r>
            <a:endParaRPr sz="2400">
              <a:latin typeface="Times New Roman"/>
              <a:cs typeface="Times New Roman"/>
            </a:endParaRPr>
          </a:p>
          <a:p>
            <a:pPr marL="355600">
              <a:lnSpc>
                <a:spcPct val="100000"/>
              </a:lnSpc>
              <a:spcBef>
                <a:spcPts val="5"/>
              </a:spcBef>
            </a:pPr>
            <a:r>
              <a:rPr sz="2400" b="1" i="1" spc="-15" dirty="0">
                <a:solidFill>
                  <a:srgbClr val="001F5F"/>
                </a:solidFill>
                <a:latin typeface="Times New Roman"/>
                <a:cs typeface="Times New Roman"/>
              </a:rPr>
              <a:t>технологиями.</a:t>
            </a:r>
            <a:endParaRPr sz="2400">
              <a:latin typeface="Times New Roman"/>
              <a:cs typeface="Times New Roman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804279" y="5373204"/>
            <a:ext cx="1939925" cy="122414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344416" y="354584"/>
            <a:ext cx="2903983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95" dirty="0"/>
              <a:t>Успех</a:t>
            </a:r>
            <a:r>
              <a:rPr spc="-45" dirty="0"/>
              <a:t> </a:t>
            </a:r>
            <a:r>
              <a:rPr dirty="0"/>
              <a:t>–</a:t>
            </a:r>
            <a:r>
              <a:rPr spc="-40" dirty="0"/>
              <a:t> </a:t>
            </a:r>
            <a:r>
              <a:rPr spc="-15" dirty="0"/>
              <a:t>это: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35940" y="1219276"/>
            <a:ext cx="2213610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100"/>
              </a:spcBef>
              <a:buFont typeface="Wingdings"/>
              <a:buChar char=""/>
              <a:tabLst>
                <a:tab pos="355600" algn="l"/>
              </a:tabLst>
            </a:pPr>
            <a:r>
              <a:rPr sz="2400" b="1" i="1" dirty="0">
                <a:solidFill>
                  <a:srgbClr val="001F5F"/>
                </a:solidFill>
                <a:latin typeface="Times New Roman"/>
                <a:cs typeface="Times New Roman"/>
              </a:rPr>
              <a:t>опти</a:t>
            </a:r>
            <a:r>
              <a:rPr sz="2400" b="1" i="1" spc="-10" dirty="0">
                <a:solidFill>
                  <a:srgbClr val="001F5F"/>
                </a:solidFill>
                <a:latin typeface="Times New Roman"/>
                <a:cs typeface="Times New Roman"/>
              </a:rPr>
              <a:t>м</a:t>
            </a:r>
            <a:r>
              <a:rPr sz="2400" b="1" i="1" dirty="0">
                <a:solidFill>
                  <a:srgbClr val="001F5F"/>
                </a:solidFill>
                <a:latin typeface="Times New Roman"/>
                <a:cs typeface="Times New Roman"/>
              </a:rPr>
              <a:t>ал</a:t>
            </a:r>
            <a:r>
              <a:rPr sz="2400" b="1" i="1" spc="5" dirty="0">
                <a:solidFill>
                  <a:srgbClr val="001F5F"/>
                </a:solidFill>
                <a:latin typeface="Times New Roman"/>
                <a:cs typeface="Times New Roman"/>
              </a:rPr>
              <a:t>ьн</a:t>
            </a:r>
            <a:r>
              <a:rPr sz="2400" b="1" i="1" dirty="0">
                <a:solidFill>
                  <a:srgbClr val="001F5F"/>
                </a:solidFill>
                <a:latin typeface="Times New Roman"/>
                <a:cs typeface="Times New Roman"/>
              </a:rPr>
              <a:t>ое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160902" y="1219276"/>
            <a:ext cx="5446395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2303145" algn="l"/>
                <a:tab pos="3649345" algn="l"/>
              </a:tabLst>
            </a:pPr>
            <a:r>
              <a:rPr sz="2400" b="1" i="1" spc="-10" dirty="0">
                <a:solidFill>
                  <a:srgbClr val="001F5F"/>
                </a:solidFill>
                <a:latin typeface="Times New Roman"/>
                <a:cs typeface="Times New Roman"/>
              </a:rPr>
              <a:t>соотношение	</a:t>
            </a:r>
            <a:r>
              <a:rPr sz="2400" b="1" i="1" spc="-25" dirty="0">
                <a:solidFill>
                  <a:srgbClr val="001F5F"/>
                </a:solidFill>
                <a:latin typeface="Times New Roman"/>
                <a:cs typeface="Times New Roman"/>
              </a:rPr>
              <a:t>между	</a:t>
            </a:r>
            <a:r>
              <a:rPr sz="2400" b="1" i="1" spc="-10" dirty="0">
                <a:solidFill>
                  <a:srgbClr val="001F5F"/>
                </a:solidFill>
                <a:latin typeface="Times New Roman"/>
                <a:cs typeface="Times New Roman"/>
              </a:rPr>
              <a:t>ожиданиями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878839" y="1585340"/>
            <a:ext cx="281178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758950" algn="l"/>
              </a:tabLst>
            </a:pPr>
            <a:r>
              <a:rPr sz="2400" b="1" i="1" spc="-5" dirty="0">
                <a:solidFill>
                  <a:srgbClr val="001F5F"/>
                </a:solidFill>
                <a:latin typeface="Times New Roman"/>
                <a:cs typeface="Times New Roman"/>
              </a:rPr>
              <a:t>личности	</a:t>
            </a:r>
            <a:r>
              <a:rPr sz="2400" b="1" i="1" spc="-20" dirty="0">
                <a:solidFill>
                  <a:srgbClr val="001F5F"/>
                </a:solidFill>
                <a:latin typeface="Times New Roman"/>
                <a:cs typeface="Times New Roman"/>
              </a:rPr>
              <a:t>ребенка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4061586" y="1585340"/>
            <a:ext cx="150368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577850" algn="l"/>
              </a:tabLst>
            </a:pPr>
            <a:r>
              <a:rPr sz="2400" b="1" i="1" dirty="0">
                <a:solidFill>
                  <a:srgbClr val="001F5F"/>
                </a:solidFill>
                <a:latin typeface="Times New Roman"/>
                <a:cs typeface="Times New Roman"/>
              </a:rPr>
              <a:t>и	</a:t>
            </a:r>
            <a:r>
              <a:rPr sz="2400" b="1" i="1" spc="-5" dirty="0">
                <a:solidFill>
                  <a:srgbClr val="001F5F"/>
                </a:solidFill>
                <a:latin typeface="Times New Roman"/>
                <a:cs typeface="Times New Roman"/>
              </a:rPr>
              <a:t>лю</a:t>
            </a:r>
            <a:r>
              <a:rPr sz="2400" b="1" i="1" spc="10" dirty="0">
                <a:solidFill>
                  <a:srgbClr val="001F5F"/>
                </a:solidFill>
                <a:latin typeface="Times New Roman"/>
                <a:cs typeface="Times New Roman"/>
              </a:rPr>
              <a:t>д</a:t>
            </a:r>
            <a:r>
              <a:rPr sz="2400" b="1" i="1" dirty="0">
                <a:solidFill>
                  <a:srgbClr val="001F5F"/>
                </a:solidFill>
                <a:latin typeface="Times New Roman"/>
                <a:cs typeface="Times New Roman"/>
              </a:rPr>
              <a:t>ей,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5936360" y="1585340"/>
            <a:ext cx="2673985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R="7620" algn="r">
              <a:lnSpc>
                <a:spcPct val="100000"/>
              </a:lnSpc>
              <a:spcBef>
                <a:spcPts val="100"/>
              </a:spcBef>
              <a:tabLst>
                <a:tab pos="1710055" algn="l"/>
                <a:tab pos="2243455" algn="l"/>
              </a:tabLst>
            </a:pPr>
            <a:r>
              <a:rPr sz="2400" b="1" i="1" dirty="0">
                <a:solidFill>
                  <a:srgbClr val="001F5F"/>
                </a:solidFill>
                <a:latin typeface="Times New Roman"/>
                <a:cs typeface="Times New Roman"/>
              </a:rPr>
              <a:t>в</a:t>
            </a:r>
            <a:r>
              <a:rPr sz="2400" b="1" i="1" spc="-65" dirty="0">
                <a:solidFill>
                  <a:srgbClr val="001F5F"/>
                </a:solidFill>
                <a:latin typeface="Times New Roman"/>
                <a:cs typeface="Times New Roman"/>
              </a:rPr>
              <a:t>х</a:t>
            </a:r>
            <a:r>
              <a:rPr sz="2400" b="1" i="1" spc="-40" dirty="0">
                <a:solidFill>
                  <a:srgbClr val="001F5F"/>
                </a:solidFill>
                <a:latin typeface="Times New Roman"/>
                <a:cs typeface="Times New Roman"/>
              </a:rPr>
              <a:t>о</a:t>
            </a:r>
            <a:r>
              <a:rPr sz="2400" b="1" i="1" spc="-5" dirty="0">
                <a:solidFill>
                  <a:srgbClr val="001F5F"/>
                </a:solidFill>
                <a:latin typeface="Times New Roman"/>
                <a:cs typeface="Times New Roman"/>
              </a:rPr>
              <a:t>д</a:t>
            </a:r>
            <a:r>
              <a:rPr sz="2400" b="1" i="1" spc="5" dirty="0">
                <a:solidFill>
                  <a:srgbClr val="001F5F"/>
                </a:solidFill>
                <a:latin typeface="Times New Roman"/>
                <a:cs typeface="Times New Roman"/>
              </a:rPr>
              <a:t>я</a:t>
            </a:r>
            <a:r>
              <a:rPr sz="2400" b="1" i="1" dirty="0">
                <a:solidFill>
                  <a:srgbClr val="001F5F"/>
                </a:solidFill>
                <a:latin typeface="Times New Roman"/>
                <a:cs typeface="Times New Roman"/>
              </a:rPr>
              <a:t>щих	в	его</a:t>
            </a:r>
            <a:endParaRPr sz="2400">
              <a:latin typeface="Times New Roman"/>
              <a:cs typeface="Times New Roman"/>
            </a:endParaRPr>
          </a:p>
          <a:p>
            <a:pPr marR="5080" algn="r">
              <a:lnSpc>
                <a:spcPct val="100000"/>
              </a:lnSpc>
            </a:pPr>
            <a:r>
              <a:rPr sz="2400" b="1" i="1" dirty="0">
                <a:solidFill>
                  <a:srgbClr val="001F5F"/>
                </a:solidFill>
                <a:latin typeface="Times New Roman"/>
                <a:cs typeface="Times New Roman"/>
              </a:rPr>
              <a:t>его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878839" y="1951101"/>
            <a:ext cx="7044055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  <a:tabLst>
                <a:tab pos="2755900" algn="l"/>
                <a:tab pos="4596130" algn="l"/>
                <a:tab pos="5050155" algn="l"/>
              </a:tabLst>
            </a:pPr>
            <a:r>
              <a:rPr sz="2400" b="1" i="1" spc="-5" dirty="0">
                <a:solidFill>
                  <a:srgbClr val="001F5F"/>
                </a:solidFill>
                <a:latin typeface="Times New Roman"/>
                <a:cs typeface="Times New Roman"/>
              </a:rPr>
              <a:t>непоср</a:t>
            </a:r>
            <a:r>
              <a:rPr sz="2400" b="1" i="1" spc="-60" dirty="0">
                <a:solidFill>
                  <a:srgbClr val="001F5F"/>
                </a:solidFill>
                <a:latin typeface="Times New Roman"/>
                <a:cs typeface="Times New Roman"/>
              </a:rPr>
              <a:t>е</a:t>
            </a:r>
            <a:r>
              <a:rPr sz="2400" b="1" i="1" spc="-5" dirty="0">
                <a:solidFill>
                  <a:srgbClr val="001F5F"/>
                </a:solidFill>
                <a:latin typeface="Times New Roman"/>
                <a:cs typeface="Times New Roman"/>
              </a:rPr>
              <a:t>д</a:t>
            </a:r>
            <a:r>
              <a:rPr sz="2400" b="1" i="1" spc="-15" dirty="0">
                <a:solidFill>
                  <a:srgbClr val="001F5F"/>
                </a:solidFill>
                <a:latin typeface="Times New Roman"/>
                <a:cs typeface="Times New Roman"/>
              </a:rPr>
              <a:t>с</a:t>
            </a:r>
            <a:r>
              <a:rPr sz="2400" b="1" i="1" dirty="0">
                <a:solidFill>
                  <a:srgbClr val="001F5F"/>
                </a:solidFill>
                <a:latin typeface="Times New Roman"/>
                <a:cs typeface="Times New Roman"/>
              </a:rPr>
              <a:t>т</a:t>
            </a:r>
            <a:r>
              <a:rPr sz="2400" b="1" i="1" spc="-25" dirty="0">
                <a:solidFill>
                  <a:srgbClr val="001F5F"/>
                </a:solidFill>
                <a:latin typeface="Times New Roman"/>
                <a:cs typeface="Times New Roman"/>
              </a:rPr>
              <a:t>в</a:t>
            </a:r>
            <a:r>
              <a:rPr sz="2400" b="1" i="1" dirty="0">
                <a:solidFill>
                  <a:srgbClr val="001F5F"/>
                </a:solidFill>
                <a:latin typeface="Times New Roman"/>
                <a:cs typeface="Times New Roman"/>
              </a:rPr>
              <a:t>енное	ок</a:t>
            </a:r>
            <a:r>
              <a:rPr sz="2400" b="1" i="1" spc="-45" dirty="0">
                <a:solidFill>
                  <a:srgbClr val="001F5F"/>
                </a:solidFill>
                <a:latin typeface="Times New Roman"/>
                <a:cs typeface="Times New Roman"/>
              </a:rPr>
              <a:t>р</a:t>
            </a:r>
            <a:r>
              <a:rPr sz="2400" b="1" i="1" spc="-60" dirty="0">
                <a:solidFill>
                  <a:srgbClr val="001F5F"/>
                </a:solidFill>
                <a:latin typeface="Times New Roman"/>
                <a:cs typeface="Times New Roman"/>
              </a:rPr>
              <a:t>у</a:t>
            </a:r>
            <a:r>
              <a:rPr sz="2400" b="1" i="1" spc="-45" dirty="0">
                <a:solidFill>
                  <a:srgbClr val="001F5F"/>
                </a:solidFill>
                <a:latin typeface="Times New Roman"/>
                <a:cs typeface="Times New Roman"/>
              </a:rPr>
              <a:t>ж</a:t>
            </a:r>
            <a:r>
              <a:rPr sz="2400" b="1" i="1" dirty="0">
                <a:solidFill>
                  <a:srgbClr val="001F5F"/>
                </a:solidFill>
                <a:latin typeface="Times New Roman"/>
                <a:cs typeface="Times New Roman"/>
              </a:rPr>
              <a:t>ение,	и	р</a:t>
            </a:r>
            <a:r>
              <a:rPr sz="2400" b="1" i="1" spc="-35" dirty="0">
                <a:solidFill>
                  <a:srgbClr val="001F5F"/>
                </a:solidFill>
                <a:latin typeface="Times New Roman"/>
                <a:cs typeface="Times New Roman"/>
              </a:rPr>
              <a:t>е</a:t>
            </a:r>
            <a:r>
              <a:rPr sz="2400" b="1" i="1" spc="-15" dirty="0">
                <a:solidFill>
                  <a:srgbClr val="001F5F"/>
                </a:solidFill>
                <a:latin typeface="Times New Roman"/>
                <a:cs typeface="Times New Roman"/>
              </a:rPr>
              <a:t>з</a:t>
            </a:r>
            <a:r>
              <a:rPr sz="2400" b="1" i="1" spc="-60" dirty="0">
                <a:solidFill>
                  <a:srgbClr val="001F5F"/>
                </a:solidFill>
                <a:latin typeface="Times New Roman"/>
                <a:cs typeface="Times New Roman"/>
              </a:rPr>
              <a:t>у</a:t>
            </a:r>
            <a:r>
              <a:rPr sz="2400" b="1" i="1" spc="-10" dirty="0">
                <a:solidFill>
                  <a:srgbClr val="001F5F"/>
                </a:solidFill>
                <a:latin typeface="Times New Roman"/>
                <a:cs typeface="Times New Roman"/>
              </a:rPr>
              <a:t>л</a:t>
            </a:r>
            <a:r>
              <a:rPr sz="2400" b="1" i="1" spc="-5" dirty="0">
                <a:solidFill>
                  <a:srgbClr val="001F5F"/>
                </a:solidFill>
                <a:latin typeface="Times New Roman"/>
                <a:cs typeface="Times New Roman"/>
              </a:rPr>
              <a:t>ьтатами  </a:t>
            </a:r>
            <a:r>
              <a:rPr sz="2400" b="1" i="1" spc="-15" dirty="0">
                <a:solidFill>
                  <a:srgbClr val="001F5F"/>
                </a:solidFill>
                <a:latin typeface="Times New Roman"/>
                <a:cs typeface="Times New Roman"/>
              </a:rPr>
              <a:t>деятельности</a:t>
            </a:r>
            <a:r>
              <a:rPr sz="2400" b="1" i="1" spc="-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400" b="1" i="1" spc="-15" dirty="0">
                <a:solidFill>
                  <a:srgbClr val="001F5F"/>
                </a:solidFill>
                <a:latin typeface="Times New Roman"/>
                <a:cs typeface="Times New Roman"/>
              </a:rPr>
              <a:t>(педагогика);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535940" y="3195065"/>
            <a:ext cx="8072755" cy="2733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marR="5080" indent="-342900" algn="just">
              <a:lnSpc>
                <a:spcPct val="100000"/>
              </a:lnSpc>
              <a:spcBef>
                <a:spcPts val="100"/>
              </a:spcBef>
              <a:buFont typeface="Wingdings"/>
              <a:buChar char=""/>
              <a:tabLst>
                <a:tab pos="355600" algn="l"/>
              </a:tabLst>
            </a:pPr>
            <a:r>
              <a:rPr sz="2400" b="1" i="1" spc="-10" dirty="0">
                <a:solidFill>
                  <a:srgbClr val="001F5F"/>
                </a:solidFill>
                <a:latin typeface="Times New Roman"/>
                <a:cs typeface="Times New Roman"/>
              </a:rPr>
              <a:t>переживание</a:t>
            </a:r>
            <a:r>
              <a:rPr sz="2400" b="1" i="1" spc="-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400" b="1" i="1" spc="-20" dirty="0">
                <a:solidFill>
                  <a:srgbClr val="001F5F"/>
                </a:solidFill>
                <a:latin typeface="Times New Roman"/>
                <a:cs typeface="Times New Roman"/>
              </a:rPr>
              <a:t>состояния</a:t>
            </a:r>
            <a:r>
              <a:rPr sz="2400" b="1" i="1" spc="-1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400" b="1" i="1" dirty="0">
                <a:solidFill>
                  <a:srgbClr val="001F5F"/>
                </a:solidFill>
                <a:latin typeface="Times New Roman"/>
                <a:cs typeface="Times New Roman"/>
              </a:rPr>
              <a:t>радости,</a:t>
            </a:r>
            <a:r>
              <a:rPr sz="2400" b="1" i="1" spc="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400" b="1" i="1" spc="-10" dirty="0">
                <a:solidFill>
                  <a:srgbClr val="001F5F"/>
                </a:solidFill>
                <a:latin typeface="Times New Roman"/>
                <a:cs typeface="Times New Roman"/>
              </a:rPr>
              <a:t>удовлетворение</a:t>
            </a:r>
            <a:r>
              <a:rPr sz="2400" b="1" i="1" spc="-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400" b="1" i="1" dirty="0">
                <a:solidFill>
                  <a:srgbClr val="001F5F"/>
                </a:solidFill>
                <a:latin typeface="Times New Roman"/>
                <a:cs typeface="Times New Roman"/>
              </a:rPr>
              <a:t>от </a:t>
            </a:r>
            <a:r>
              <a:rPr sz="2400" b="1" i="1" spc="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400" b="1" i="1" spc="-10" dirty="0">
                <a:solidFill>
                  <a:srgbClr val="001F5F"/>
                </a:solidFill>
                <a:latin typeface="Times New Roman"/>
                <a:cs typeface="Times New Roman"/>
              </a:rPr>
              <a:t>того,</a:t>
            </a:r>
            <a:r>
              <a:rPr sz="2400" b="1" i="1" spc="-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400" b="1" i="1" spc="-15" dirty="0">
                <a:solidFill>
                  <a:srgbClr val="001F5F"/>
                </a:solidFill>
                <a:latin typeface="Times New Roman"/>
                <a:cs typeface="Times New Roman"/>
              </a:rPr>
              <a:t>что</a:t>
            </a:r>
            <a:r>
              <a:rPr sz="2400" b="1" i="1" spc="-10" dirty="0">
                <a:solidFill>
                  <a:srgbClr val="001F5F"/>
                </a:solidFill>
                <a:latin typeface="Times New Roman"/>
                <a:cs typeface="Times New Roman"/>
              </a:rPr>
              <a:t> результат,</a:t>
            </a:r>
            <a:r>
              <a:rPr sz="2400" b="1" i="1" spc="-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400" b="1" i="1" dirty="0">
                <a:solidFill>
                  <a:srgbClr val="001F5F"/>
                </a:solidFill>
                <a:latin typeface="Times New Roman"/>
                <a:cs typeface="Times New Roman"/>
              </a:rPr>
              <a:t>к</a:t>
            </a:r>
            <a:r>
              <a:rPr sz="2400" b="1" i="1" spc="60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400" b="1" i="1" spc="-35" dirty="0">
                <a:solidFill>
                  <a:srgbClr val="001F5F"/>
                </a:solidFill>
                <a:latin typeface="Times New Roman"/>
                <a:cs typeface="Times New Roman"/>
              </a:rPr>
              <a:t>которому</a:t>
            </a:r>
            <a:r>
              <a:rPr sz="2400" b="1" i="1" spc="53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400" b="1" i="1" dirty="0">
                <a:solidFill>
                  <a:srgbClr val="001F5F"/>
                </a:solidFill>
                <a:latin typeface="Times New Roman"/>
                <a:cs typeface="Times New Roman"/>
              </a:rPr>
              <a:t>он</a:t>
            </a:r>
            <a:r>
              <a:rPr sz="2400" b="1" i="1" spc="60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400" b="1" i="1" spc="-10" dirty="0">
                <a:solidFill>
                  <a:srgbClr val="001F5F"/>
                </a:solidFill>
                <a:latin typeface="Times New Roman"/>
                <a:cs typeface="Times New Roman"/>
              </a:rPr>
              <a:t>стремился</a:t>
            </a:r>
            <a:r>
              <a:rPr sz="2400" b="1" i="1" spc="58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400" b="1" i="1" dirty="0">
                <a:solidFill>
                  <a:srgbClr val="001F5F"/>
                </a:solidFill>
                <a:latin typeface="Times New Roman"/>
                <a:cs typeface="Times New Roman"/>
              </a:rPr>
              <a:t>в </a:t>
            </a:r>
            <a:r>
              <a:rPr sz="2400" b="1" i="1" spc="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400" b="1" i="1" spc="-10" dirty="0">
                <a:solidFill>
                  <a:srgbClr val="001F5F"/>
                </a:solidFill>
                <a:latin typeface="Times New Roman"/>
                <a:cs typeface="Times New Roman"/>
              </a:rPr>
              <a:t>своей</a:t>
            </a:r>
            <a:r>
              <a:rPr sz="2400" b="1" i="1" spc="-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400" b="1" i="1" spc="-15" dirty="0">
                <a:solidFill>
                  <a:srgbClr val="001F5F"/>
                </a:solidFill>
                <a:latin typeface="Times New Roman"/>
                <a:cs typeface="Times New Roman"/>
              </a:rPr>
              <a:t>деятельности,</a:t>
            </a:r>
            <a:r>
              <a:rPr sz="2400" b="1" i="1" spc="-1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400" b="1" i="1" spc="-15" dirty="0">
                <a:solidFill>
                  <a:srgbClr val="001F5F"/>
                </a:solidFill>
                <a:latin typeface="Times New Roman"/>
                <a:cs typeface="Times New Roman"/>
              </a:rPr>
              <a:t>либо</a:t>
            </a:r>
            <a:r>
              <a:rPr sz="2400" b="1" i="1" spc="-1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400" b="1" i="1" spc="-15" dirty="0">
                <a:solidFill>
                  <a:srgbClr val="001F5F"/>
                </a:solidFill>
                <a:latin typeface="Times New Roman"/>
                <a:cs typeface="Times New Roman"/>
              </a:rPr>
              <a:t>совпал</a:t>
            </a:r>
            <a:r>
              <a:rPr sz="2400" b="1" i="1" spc="-1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400" b="1" i="1" dirty="0">
                <a:solidFill>
                  <a:srgbClr val="001F5F"/>
                </a:solidFill>
                <a:latin typeface="Times New Roman"/>
                <a:cs typeface="Times New Roman"/>
              </a:rPr>
              <a:t>с</a:t>
            </a:r>
            <a:r>
              <a:rPr sz="2400" b="1" i="1" spc="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400" b="1" i="1" dirty="0">
                <a:solidFill>
                  <a:srgbClr val="001F5F"/>
                </a:solidFill>
                <a:latin typeface="Times New Roman"/>
                <a:cs typeface="Times New Roman"/>
              </a:rPr>
              <a:t>ее</a:t>
            </a:r>
            <a:r>
              <a:rPr sz="2400" b="1" i="1" spc="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400" b="1" i="1" spc="-10" dirty="0">
                <a:solidFill>
                  <a:srgbClr val="001F5F"/>
                </a:solidFill>
                <a:latin typeface="Times New Roman"/>
                <a:cs typeface="Times New Roman"/>
              </a:rPr>
              <a:t>ожиданиями, </a:t>
            </a:r>
            <a:r>
              <a:rPr sz="2400" b="1" i="1" spc="-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400" b="1" i="1" spc="-10" dirty="0">
                <a:solidFill>
                  <a:srgbClr val="001F5F"/>
                </a:solidFill>
                <a:latin typeface="Times New Roman"/>
                <a:cs typeface="Times New Roman"/>
              </a:rPr>
              <a:t>надеждами,</a:t>
            </a:r>
            <a:r>
              <a:rPr sz="2400" b="1" i="1" spc="2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400" b="1" i="1" spc="-15" dirty="0">
                <a:solidFill>
                  <a:srgbClr val="001F5F"/>
                </a:solidFill>
                <a:latin typeface="Times New Roman"/>
                <a:cs typeface="Times New Roman"/>
              </a:rPr>
              <a:t>либо</a:t>
            </a:r>
            <a:r>
              <a:rPr sz="2400" b="1" i="1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400" b="1" i="1" spc="-20" dirty="0">
                <a:solidFill>
                  <a:srgbClr val="001F5F"/>
                </a:solidFill>
                <a:latin typeface="Times New Roman"/>
                <a:cs typeface="Times New Roman"/>
              </a:rPr>
              <a:t>превзошел</a:t>
            </a:r>
            <a:r>
              <a:rPr sz="2400" b="1" i="1" spc="2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400" b="1" i="1" spc="-5" dirty="0">
                <a:solidFill>
                  <a:srgbClr val="001F5F"/>
                </a:solidFill>
                <a:latin typeface="Times New Roman"/>
                <a:cs typeface="Times New Roman"/>
              </a:rPr>
              <a:t>их</a:t>
            </a:r>
            <a:r>
              <a:rPr sz="2400" b="1" i="1" spc="1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400" b="1" i="1" spc="-15" dirty="0">
                <a:solidFill>
                  <a:srgbClr val="001F5F"/>
                </a:solidFill>
                <a:latin typeface="Times New Roman"/>
                <a:cs typeface="Times New Roman"/>
              </a:rPr>
              <a:t>(психология);</a:t>
            </a:r>
            <a:endParaRPr sz="2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0"/>
              </a:spcBef>
              <a:buClr>
                <a:srgbClr val="001F5F"/>
              </a:buClr>
              <a:buFont typeface="Wingdings"/>
              <a:buChar char=""/>
            </a:pPr>
            <a:endParaRPr sz="3500">
              <a:latin typeface="Times New Roman"/>
              <a:cs typeface="Times New Roman"/>
            </a:endParaRPr>
          </a:p>
          <a:p>
            <a:pPr marL="355600" marR="5080" indent="-342900" algn="just">
              <a:lnSpc>
                <a:spcPct val="100000"/>
              </a:lnSpc>
              <a:buFont typeface="Wingdings"/>
              <a:buChar char=""/>
              <a:tabLst>
                <a:tab pos="355600" algn="l"/>
              </a:tabLst>
            </a:pPr>
            <a:r>
              <a:rPr sz="2400" b="1" i="1" spc="-15" dirty="0">
                <a:solidFill>
                  <a:srgbClr val="001F5F"/>
                </a:solidFill>
                <a:latin typeface="Times New Roman"/>
                <a:cs typeface="Times New Roman"/>
              </a:rPr>
              <a:t>умение</a:t>
            </a:r>
            <a:r>
              <a:rPr sz="2400" b="1" i="1" spc="-1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400" b="1" i="1" spc="-5" dirty="0">
                <a:solidFill>
                  <a:srgbClr val="001F5F"/>
                </a:solidFill>
                <a:latin typeface="Times New Roman"/>
                <a:cs typeface="Times New Roman"/>
              </a:rPr>
              <a:t>добиваться</a:t>
            </a:r>
            <a:r>
              <a:rPr sz="2400" b="1" i="1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400" b="1" i="1" spc="-5" dirty="0">
                <a:solidFill>
                  <a:srgbClr val="001F5F"/>
                </a:solidFill>
                <a:latin typeface="Times New Roman"/>
                <a:cs typeface="Times New Roman"/>
              </a:rPr>
              <a:t>поставленных</a:t>
            </a:r>
            <a:r>
              <a:rPr sz="2400" b="1" i="1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400" b="1" i="1" spc="-15" dirty="0">
                <a:solidFill>
                  <a:srgbClr val="001F5F"/>
                </a:solidFill>
                <a:latin typeface="Times New Roman"/>
                <a:cs typeface="Times New Roman"/>
              </a:rPr>
              <a:t>целей,</a:t>
            </a:r>
            <a:r>
              <a:rPr sz="2400" b="1" i="1" spc="-1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400" b="1" i="1" spc="-15" dirty="0">
                <a:solidFill>
                  <a:srgbClr val="001F5F"/>
                </a:solidFill>
                <a:latin typeface="Times New Roman"/>
                <a:cs typeface="Times New Roman"/>
              </a:rPr>
              <a:t>получая</a:t>
            </a:r>
            <a:r>
              <a:rPr sz="2400" b="1" i="1" spc="-1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400" b="1" i="1" dirty="0">
                <a:solidFill>
                  <a:srgbClr val="001F5F"/>
                </a:solidFill>
                <a:latin typeface="Times New Roman"/>
                <a:cs typeface="Times New Roman"/>
              </a:rPr>
              <a:t>от </a:t>
            </a:r>
            <a:r>
              <a:rPr sz="2400" b="1" i="1" spc="-58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400" b="1" i="1" spc="-15" dirty="0">
                <a:solidFill>
                  <a:srgbClr val="001F5F"/>
                </a:solidFill>
                <a:latin typeface="Times New Roman"/>
                <a:cs typeface="Times New Roman"/>
              </a:rPr>
              <a:t>этого</a:t>
            </a:r>
            <a:r>
              <a:rPr sz="2400" b="1" i="1" spc="-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400" b="1" i="1" spc="-15" dirty="0">
                <a:solidFill>
                  <a:srgbClr val="001F5F"/>
                </a:solidFill>
                <a:latin typeface="Times New Roman"/>
                <a:cs typeface="Times New Roman"/>
              </a:rPr>
              <a:t>удовольствие.</a:t>
            </a:r>
            <a:endParaRPr sz="24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249804" y="544195"/>
            <a:ext cx="5522596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2279015" algn="l"/>
              </a:tabLst>
            </a:pPr>
            <a:r>
              <a:rPr spc="-15" dirty="0"/>
              <a:t>Ситуация	</a:t>
            </a:r>
            <a:r>
              <a:rPr spc="-40" dirty="0"/>
              <a:t>успеха</a:t>
            </a:r>
            <a:r>
              <a:rPr spc="-45" dirty="0"/>
              <a:t> </a:t>
            </a:r>
            <a:r>
              <a:rPr dirty="0"/>
              <a:t>-</a:t>
            </a:r>
            <a:r>
              <a:rPr spc="-45" dirty="0"/>
              <a:t> </a:t>
            </a:r>
            <a:r>
              <a:rPr spc="-20" dirty="0"/>
              <a:t>это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35940" y="1219276"/>
            <a:ext cx="8072755" cy="33915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marR="5080" indent="-342900" algn="just">
              <a:lnSpc>
                <a:spcPct val="100000"/>
              </a:lnSpc>
              <a:spcBef>
                <a:spcPts val="100"/>
              </a:spcBef>
              <a:buFont typeface="Arial MT"/>
              <a:buChar char="•"/>
              <a:tabLst>
                <a:tab pos="355600" algn="l"/>
              </a:tabLst>
            </a:pPr>
            <a:r>
              <a:rPr sz="2400" b="1" i="1" spc="-10" dirty="0">
                <a:solidFill>
                  <a:srgbClr val="001F5F"/>
                </a:solidFill>
                <a:latin typeface="Times New Roman"/>
                <a:cs typeface="Times New Roman"/>
              </a:rPr>
              <a:t>переживание</a:t>
            </a:r>
            <a:r>
              <a:rPr sz="2400" b="1" i="1" spc="-5" dirty="0">
                <a:solidFill>
                  <a:srgbClr val="001F5F"/>
                </a:solidFill>
                <a:latin typeface="Times New Roman"/>
                <a:cs typeface="Times New Roman"/>
              </a:rPr>
              <a:t> радости,</a:t>
            </a:r>
            <a:r>
              <a:rPr sz="2400" b="1" i="1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400" b="1" i="1" spc="-10" dirty="0">
                <a:solidFill>
                  <a:srgbClr val="001F5F"/>
                </a:solidFill>
                <a:latin typeface="Times New Roman"/>
                <a:cs typeface="Times New Roman"/>
              </a:rPr>
              <a:t>удовлетворения</a:t>
            </a:r>
            <a:r>
              <a:rPr sz="2400" b="1" i="1" spc="-5" dirty="0">
                <a:solidFill>
                  <a:srgbClr val="001F5F"/>
                </a:solidFill>
                <a:latin typeface="Times New Roman"/>
                <a:cs typeface="Times New Roman"/>
              </a:rPr>
              <a:t> от</a:t>
            </a:r>
            <a:r>
              <a:rPr sz="2400" b="1" i="1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400" b="1" i="1" spc="-10" dirty="0">
                <a:solidFill>
                  <a:srgbClr val="001F5F"/>
                </a:solidFill>
                <a:latin typeface="Times New Roman"/>
                <a:cs typeface="Times New Roman"/>
              </a:rPr>
              <a:t>того,</a:t>
            </a:r>
            <a:r>
              <a:rPr sz="2400" b="1" i="1" spc="-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400" b="1" i="1" spc="-20" dirty="0">
                <a:solidFill>
                  <a:srgbClr val="001F5F"/>
                </a:solidFill>
                <a:latin typeface="Times New Roman"/>
                <a:cs typeface="Times New Roman"/>
              </a:rPr>
              <a:t>что </a:t>
            </a:r>
            <a:r>
              <a:rPr sz="2400" b="1" i="1" spc="-1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400" b="1" i="1" spc="-10" dirty="0">
                <a:solidFill>
                  <a:srgbClr val="001F5F"/>
                </a:solidFill>
                <a:latin typeface="Times New Roman"/>
                <a:cs typeface="Times New Roman"/>
              </a:rPr>
              <a:t>результат, </a:t>
            </a:r>
            <a:r>
              <a:rPr sz="2400" b="1" i="1" dirty="0">
                <a:solidFill>
                  <a:srgbClr val="001F5F"/>
                </a:solidFill>
                <a:latin typeface="Times New Roman"/>
                <a:cs typeface="Times New Roman"/>
              </a:rPr>
              <a:t>к </a:t>
            </a:r>
            <a:r>
              <a:rPr sz="2400" b="1" i="1" spc="-35" dirty="0">
                <a:solidFill>
                  <a:srgbClr val="001F5F"/>
                </a:solidFill>
                <a:latin typeface="Times New Roman"/>
                <a:cs typeface="Times New Roman"/>
              </a:rPr>
              <a:t>которому </a:t>
            </a:r>
            <a:r>
              <a:rPr sz="2400" b="1" i="1" spc="-10" dirty="0">
                <a:solidFill>
                  <a:srgbClr val="001F5F"/>
                </a:solidFill>
                <a:latin typeface="Times New Roman"/>
                <a:cs typeface="Times New Roman"/>
              </a:rPr>
              <a:t>стремилась</a:t>
            </a:r>
            <a:r>
              <a:rPr sz="2400" b="1" i="1" spc="-5" dirty="0">
                <a:solidFill>
                  <a:srgbClr val="001F5F"/>
                </a:solidFill>
                <a:latin typeface="Times New Roman"/>
                <a:cs typeface="Times New Roman"/>
              </a:rPr>
              <a:t> личность</a:t>
            </a:r>
            <a:r>
              <a:rPr sz="2400" b="1" i="1" dirty="0">
                <a:solidFill>
                  <a:srgbClr val="001F5F"/>
                </a:solidFill>
                <a:latin typeface="Times New Roman"/>
                <a:cs typeface="Times New Roman"/>
              </a:rPr>
              <a:t> в </a:t>
            </a:r>
            <a:r>
              <a:rPr sz="2400" b="1" i="1" spc="-10" dirty="0">
                <a:solidFill>
                  <a:srgbClr val="001F5F"/>
                </a:solidFill>
                <a:latin typeface="Times New Roman"/>
                <a:cs typeface="Times New Roman"/>
              </a:rPr>
              <a:t>своей </a:t>
            </a:r>
            <a:r>
              <a:rPr sz="2400" b="1" i="1" spc="-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400" b="1" i="1" spc="-15" dirty="0">
                <a:solidFill>
                  <a:srgbClr val="001F5F"/>
                </a:solidFill>
                <a:latin typeface="Times New Roman"/>
                <a:cs typeface="Times New Roman"/>
              </a:rPr>
              <a:t>деятельности,</a:t>
            </a:r>
            <a:r>
              <a:rPr sz="2400" b="1" i="1" spc="-1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400" b="1" i="1" spc="-15" dirty="0">
                <a:solidFill>
                  <a:srgbClr val="001F5F"/>
                </a:solidFill>
                <a:latin typeface="Times New Roman"/>
                <a:cs typeface="Times New Roman"/>
              </a:rPr>
              <a:t>либо</a:t>
            </a:r>
            <a:r>
              <a:rPr sz="2400" b="1" i="1" spc="-1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400" b="1" i="1" spc="-15" dirty="0">
                <a:solidFill>
                  <a:srgbClr val="001F5F"/>
                </a:solidFill>
                <a:latin typeface="Times New Roman"/>
                <a:cs typeface="Times New Roman"/>
              </a:rPr>
              <a:t>совпал</a:t>
            </a:r>
            <a:r>
              <a:rPr sz="2400" b="1" i="1" spc="-1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400" b="1" i="1" dirty="0">
                <a:solidFill>
                  <a:srgbClr val="001F5F"/>
                </a:solidFill>
                <a:latin typeface="Times New Roman"/>
                <a:cs typeface="Times New Roman"/>
              </a:rPr>
              <a:t>с</a:t>
            </a:r>
            <a:r>
              <a:rPr sz="2400" b="1" i="1" spc="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400" b="1" i="1" spc="-5" dirty="0">
                <a:solidFill>
                  <a:srgbClr val="001F5F"/>
                </a:solidFill>
                <a:latin typeface="Times New Roman"/>
                <a:cs typeface="Times New Roman"/>
              </a:rPr>
              <a:t>ее</a:t>
            </a:r>
            <a:r>
              <a:rPr sz="2400" b="1" i="1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400" b="1" i="1" spc="-10" dirty="0">
                <a:solidFill>
                  <a:srgbClr val="001F5F"/>
                </a:solidFill>
                <a:latin typeface="Times New Roman"/>
                <a:cs typeface="Times New Roman"/>
              </a:rPr>
              <a:t>ожиданиями, </a:t>
            </a:r>
            <a:r>
              <a:rPr sz="2400" b="1" i="1" spc="-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400" b="1" i="1" spc="-10" dirty="0">
                <a:solidFill>
                  <a:srgbClr val="001F5F"/>
                </a:solidFill>
                <a:latin typeface="Times New Roman"/>
                <a:cs typeface="Times New Roman"/>
              </a:rPr>
              <a:t>надеждами,</a:t>
            </a:r>
            <a:r>
              <a:rPr sz="2400" b="1" i="1" spc="1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400" b="1" i="1" spc="-15" dirty="0">
                <a:solidFill>
                  <a:srgbClr val="001F5F"/>
                </a:solidFill>
                <a:latin typeface="Times New Roman"/>
                <a:cs typeface="Times New Roman"/>
              </a:rPr>
              <a:t>либо</a:t>
            </a:r>
            <a:r>
              <a:rPr sz="2400" b="1" i="1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400" b="1" i="1" spc="-15" dirty="0">
                <a:solidFill>
                  <a:srgbClr val="001F5F"/>
                </a:solidFill>
                <a:latin typeface="Times New Roman"/>
                <a:cs typeface="Times New Roman"/>
              </a:rPr>
              <a:t>превзошел.</a:t>
            </a:r>
            <a:r>
              <a:rPr sz="2400" b="1" i="1" spc="1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400" b="1" i="1" spc="-15" dirty="0">
                <a:solidFill>
                  <a:srgbClr val="001F5F"/>
                </a:solidFill>
                <a:latin typeface="Times New Roman"/>
                <a:cs typeface="Times New Roman"/>
              </a:rPr>
              <a:t>(психология);</a:t>
            </a:r>
            <a:endParaRPr sz="2400">
              <a:latin typeface="Times New Roman"/>
              <a:cs typeface="Times New Roman"/>
            </a:endParaRPr>
          </a:p>
          <a:p>
            <a:pPr marL="355600" marR="5080" indent="-342900" algn="just">
              <a:lnSpc>
                <a:spcPct val="100000"/>
              </a:lnSpc>
              <a:spcBef>
                <a:spcPts val="580"/>
              </a:spcBef>
              <a:buClr>
                <a:srgbClr val="001F5F"/>
              </a:buClr>
              <a:buFont typeface="Arial MT"/>
              <a:buChar char="•"/>
              <a:tabLst>
                <a:tab pos="432434" algn="l"/>
              </a:tabLst>
            </a:pPr>
            <a:r>
              <a:rPr dirty="0"/>
              <a:t>	</a:t>
            </a:r>
            <a:r>
              <a:rPr sz="2400" b="1" i="1" spc="-10" dirty="0">
                <a:solidFill>
                  <a:srgbClr val="001F5F"/>
                </a:solidFill>
                <a:latin typeface="Times New Roman"/>
                <a:cs typeface="Times New Roman"/>
              </a:rPr>
              <a:t>целенаправленное, </a:t>
            </a:r>
            <a:r>
              <a:rPr sz="2400" b="1" i="1" spc="-5" dirty="0">
                <a:solidFill>
                  <a:srgbClr val="001F5F"/>
                </a:solidFill>
                <a:latin typeface="Times New Roman"/>
                <a:cs typeface="Times New Roman"/>
              </a:rPr>
              <a:t>организованное </a:t>
            </a:r>
            <a:r>
              <a:rPr sz="2400" b="1" i="1" spc="-20" dirty="0">
                <a:solidFill>
                  <a:srgbClr val="001F5F"/>
                </a:solidFill>
                <a:latin typeface="Times New Roman"/>
                <a:cs typeface="Times New Roman"/>
              </a:rPr>
              <a:t>сочетание </a:t>
            </a:r>
            <a:r>
              <a:rPr sz="2400" b="1" i="1" spc="-5" dirty="0">
                <a:solidFill>
                  <a:srgbClr val="001F5F"/>
                </a:solidFill>
                <a:latin typeface="Times New Roman"/>
                <a:cs typeface="Times New Roman"/>
              </a:rPr>
              <a:t>условий </a:t>
            </a:r>
            <a:r>
              <a:rPr sz="2400" b="1" i="1" dirty="0">
                <a:solidFill>
                  <a:srgbClr val="001F5F"/>
                </a:solidFill>
                <a:latin typeface="Times New Roman"/>
                <a:cs typeface="Times New Roman"/>
              </a:rPr>
              <a:t>и </a:t>
            </a:r>
            <a:r>
              <a:rPr sz="2400" b="1" i="1" spc="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400" b="1" i="1" spc="-15" dirty="0">
                <a:solidFill>
                  <a:srgbClr val="001F5F"/>
                </a:solidFill>
                <a:latin typeface="Times New Roman"/>
                <a:cs typeface="Times New Roman"/>
              </a:rPr>
              <a:t>продуманной</a:t>
            </a:r>
            <a:r>
              <a:rPr sz="2400" b="1" i="1" spc="-1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400" b="1" i="1" spc="-5" dirty="0">
                <a:solidFill>
                  <a:srgbClr val="001F5F"/>
                </a:solidFill>
                <a:latin typeface="Times New Roman"/>
                <a:cs typeface="Times New Roman"/>
              </a:rPr>
              <a:t>стратегии</a:t>
            </a:r>
            <a:r>
              <a:rPr sz="2400" b="1" i="1" dirty="0">
                <a:solidFill>
                  <a:srgbClr val="001F5F"/>
                </a:solidFill>
                <a:latin typeface="Times New Roman"/>
                <a:cs typeface="Times New Roman"/>
              </a:rPr>
              <a:t> и</a:t>
            </a:r>
            <a:r>
              <a:rPr sz="2400" b="1" i="1" spc="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400" b="1" i="1" spc="-10" dirty="0">
                <a:solidFill>
                  <a:srgbClr val="001F5F"/>
                </a:solidFill>
                <a:latin typeface="Times New Roman"/>
                <a:cs typeface="Times New Roman"/>
              </a:rPr>
              <a:t>тактики</a:t>
            </a:r>
            <a:r>
              <a:rPr sz="2400" b="1" i="1" spc="-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400" b="1" i="1" spc="-15" dirty="0">
                <a:solidFill>
                  <a:srgbClr val="001F5F"/>
                </a:solidFill>
                <a:latin typeface="Times New Roman"/>
                <a:cs typeface="Times New Roman"/>
              </a:rPr>
              <a:t>педагога,</a:t>
            </a:r>
            <a:r>
              <a:rPr sz="2400" b="1" i="1" spc="-1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400" b="1" i="1" spc="-5" dirty="0">
                <a:solidFill>
                  <a:srgbClr val="001F5F"/>
                </a:solidFill>
                <a:latin typeface="Times New Roman"/>
                <a:cs typeface="Times New Roman"/>
              </a:rPr>
              <a:t>при </a:t>
            </a:r>
            <a:r>
              <a:rPr sz="2400" b="1" i="1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400" b="1" i="1" spc="-20" dirty="0">
                <a:solidFill>
                  <a:srgbClr val="001F5F"/>
                </a:solidFill>
                <a:latin typeface="Times New Roman"/>
                <a:cs typeface="Times New Roman"/>
              </a:rPr>
              <a:t>которых</a:t>
            </a:r>
            <a:r>
              <a:rPr sz="2400" b="1" i="1" spc="-1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400" b="1" i="1" spc="-5" dirty="0">
                <a:solidFill>
                  <a:srgbClr val="001F5F"/>
                </a:solidFill>
                <a:latin typeface="Times New Roman"/>
                <a:cs typeface="Times New Roman"/>
              </a:rPr>
              <a:t>для </a:t>
            </a:r>
            <a:r>
              <a:rPr sz="2400" b="1" i="1" spc="-20" dirty="0">
                <a:solidFill>
                  <a:srgbClr val="001F5F"/>
                </a:solidFill>
                <a:latin typeface="Times New Roman"/>
                <a:cs typeface="Times New Roman"/>
              </a:rPr>
              <a:t>детей </a:t>
            </a:r>
            <a:r>
              <a:rPr sz="2400" b="1" i="1" spc="-25" dirty="0">
                <a:solidFill>
                  <a:srgbClr val="001F5F"/>
                </a:solidFill>
                <a:latin typeface="Times New Roman"/>
                <a:cs typeface="Times New Roman"/>
              </a:rPr>
              <a:t>создается</a:t>
            </a:r>
            <a:r>
              <a:rPr sz="2400" b="1" i="1" spc="-20" dirty="0">
                <a:solidFill>
                  <a:srgbClr val="001F5F"/>
                </a:solidFill>
                <a:latin typeface="Times New Roman"/>
                <a:cs typeface="Times New Roman"/>
              </a:rPr>
              <a:t> возможность </a:t>
            </a:r>
            <a:r>
              <a:rPr sz="2400" b="1" i="1" spc="-5" dirty="0">
                <a:solidFill>
                  <a:srgbClr val="001F5F"/>
                </a:solidFill>
                <a:latin typeface="Times New Roman"/>
                <a:cs typeface="Times New Roman"/>
              </a:rPr>
              <a:t>достичь </a:t>
            </a:r>
            <a:r>
              <a:rPr sz="2400" b="1" i="1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400" b="1" i="1" spc="-15" dirty="0">
                <a:solidFill>
                  <a:srgbClr val="001F5F"/>
                </a:solidFill>
                <a:latin typeface="Times New Roman"/>
                <a:cs typeface="Times New Roman"/>
              </a:rPr>
              <a:t>значительных</a:t>
            </a:r>
            <a:r>
              <a:rPr sz="2400" b="1" i="1" spc="57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400" b="1" i="1" spc="-5" dirty="0">
                <a:solidFill>
                  <a:srgbClr val="001F5F"/>
                </a:solidFill>
                <a:latin typeface="Times New Roman"/>
                <a:cs typeface="Times New Roman"/>
              </a:rPr>
              <a:t>запрограммированных</a:t>
            </a:r>
            <a:r>
              <a:rPr sz="2400" b="1" i="1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400" b="1" i="1" spc="-15" dirty="0">
                <a:solidFill>
                  <a:srgbClr val="001F5F"/>
                </a:solidFill>
                <a:latin typeface="Times New Roman"/>
                <a:cs typeface="Times New Roman"/>
              </a:rPr>
              <a:t>результатов</a:t>
            </a:r>
            <a:r>
              <a:rPr sz="2400" b="1" i="1" spc="57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400" b="1" i="1" dirty="0">
                <a:solidFill>
                  <a:srgbClr val="001F5F"/>
                </a:solidFill>
                <a:latin typeface="Times New Roman"/>
                <a:cs typeface="Times New Roman"/>
              </a:rPr>
              <a:t>в </a:t>
            </a:r>
            <a:r>
              <a:rPr sz="2400" b="1" i="1" spc="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400" b="1" i="1" spc="-15" dirty="0">
                <a:solidFill>
                  <a:srgbClr val="001F5F"/>
                </a:solidFill>
                <a:latin typeface="Times New Roman"/>
                <a:cs typeface="Times New Roman"/>
              </a:rPr>
              <a:t>деятельности</a:t>
            </a:r>
            <a:r>
              <a:rPr sz="2400" b="1" i="1" spc="-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400" b="1" i="1" spc="-15" dirty="0">
                <a:solidFill>
                  <a:srgbClr val="001F5F"/>
                </a:solidFill>
                <a:latin typeface="Times New Roman"/>
                <a:cs typeface="Times New Roman"/>
              </a:rPr>
              <a:t>(педагогика)</a:t>
            </a:r>
            <a:endParaRPr sz="2400">
              <a:latin typeface="Times New Roman"/>
              <a:cs typeface="Times New Roman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865876" y="4363211"/>
            <a:ext cx="2523744" cy="2307336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153285" marR="5080" indent="-1967864">
              <a:lnSpc>
                <a:spcPct val="100000"/>
              </a:lnSpc>
              <a:spcBef>
                <a:spcPts val="100"/>
              </a:spcBef>
            </a:pPr>
            <a:r>
              <a:rPr spc="-20" dirty="0"/>
              <a:t>Психолого-педагогические</a:t>
            </a:r>
            <a:r>
              <a:rPr spc="30" dirty="0"/>
              <a:t> </a:t>
            </a:r>
            <a:r>
              <a:rPr spc="-35" dirty="0"/>
              <a:t>условия </a:t>
            </a:r>
            <a:r>
              <a:rPr spc="-885" dirty="0"/>
              <a:t> </a:t>
            </a:r>
            <a:r>
              <a:rPr spc="-15" dirty="0"/>
              <a:t>ситуации</a:t>
            </a:r>
            <a:r>
              <a:rPr spc="-5" dirty="0"/>
              <a:t> </a:t>
            </a:r>
            <a:r>
              <a:rPr spc="-40" dirty="0"/>
              <a:t>успеха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2621026" y="2011807"/>
            <a:ext cx="179578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-15" dirty="0">
                <a:solidFill>
                  <a:srgbClr val="001F5F"/>
                </a:solidFill>
                <a:latin typeface="Times New Roman"/>
                <a:cs typeface="Times New Roman"/>
              </a:rPr>
              <a:t>комфортных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936616" y="2011807"/>
            <a:ext cx="366966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-15" dirty="0">
                <a:solidFill>
                  <a:srgbClr val="001F5F"/>
                </a:solidFill>
                <a:latin typeface="Times New Roman"/>
                <a:cs typeface="Times New Roman"/>
              </a:rPr>
              <a:t>психолого-педагогических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535940" y="2011807"/>
            <a:ext cx="1564640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marR="5080" indent="-342900">
              <a:lnSpc>
                <a:spcPct val="100000"/>
              </a:lnSpc>
              <a:spcBef>
                <a:spcPts val="100"/>
              </a:spcBef>
              <a:buFont typeface="Wingdings"/>
              <a:buChar char=""/>
              <a:tabLst>
                <a:tab pos="355600" algn="l"/>
              </a:tabLst>
            </a:pPr>
            <a:r>
              <a:rPr sz="2400" b="1" dirty="0">
                <a:solidFill>
                  <a:srgbClr val="001F5F"/>
                </a:solidFill>
                <a:latin typeface="Times New Roman"/>
                <a:cs typeface="Times New Roman"/>
              </a:rPr>
              <a:t>со</a:t>
            </a:r>
            <a:r>
              <a:rPr sz="2400" b="1" spc="-50" dirty="0">
                <a:solidFill>
                  <a:srgbClr val="001F5F"/>
                </a:solidFill>
                <a:latin typeface="Times New Roman"/>
                <a:cs typeface="Times New Roman"/>
              </a:rPr>
              <a:t>з</a:t>
            </a:r>
            <a:r>
              <a:rPr sz="2400" b="1" dirty="0">
                <a:solidFill>
                  <a:srgbClr val="001F5F"/>
                </a:solidFill>
                <a:latin typeface="Times New Roman"/>
                <a:cs typeface="Times New Roman"/>
              </a:rPr>
              <a:t>дан</a:t>
            </a:r>
            <a:r>
              <a:rPr sz="2400" b="1" spc="-10" dirty="0">
                <a:solidFill>
                  <a:srgbClr val="001F5F"/>
                </a:solidFill>
                <a:latin typeface="Times New Roman"/>
                <a:cs typeface="Times New Roman"/>
              </a:rPr>
              <a:t>и</a:t>
            </a:r>
            <a:r>
              <a:rPr sz="2400" b="1" dirty="0">
                <a:solidFill>
                  <a:srgbClr val="001F5F"/>
                </a:solidFill>
                <a:latin typeface="Times New Roman"/>
                <a:cs typeface="Times New Roman"/>
              </a:rPr>
              <a:t>е  </a:t>
            </a:r>
            <a:r>
              <a:rPr sz="2400" b="1" spc="-25" dirty="0">
                <a:solidFill>
                  <a:srgbClr val="001F5F"/>
                </a:solidFill>
                <a:latin typeface="Times New Roman"/>
                <a:cs typeface="Times New Roman"/>
              </a:rPr>
              <a:t>условий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2230882" y="2377566"/>
            <a:ext cx="123126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-30" dirty="0">
                <a:solidFill>
                  <a:srgbClr val="001F5F"/>
                </a:solidFill>
                <a:latin typeface="Times New Roman"/>
                <a:cs typeface="Times New Roman"/>
              </a:rPr>
              <a:t>к</a:t>
            </a:r>
            <a:r>
              <a:rPr sz="2400" b="1" dirty="0">
                <a:solidFill>
                  <a:srgbClr val="001F5F"/>
                </a:solidFill>
                <a:latin typeface="Times New Roman"/>
                <a:cs typeface="Times New Roman"/>
              </a:rPr>
              <a:t>ажд</a:t>
            </a:r>
            <a:r>
              <a:rPr sz="2400" b="1" spc="-55" dirty="0">
                <a:solidFill>
                  <a:srgbClr val="001F5F"/>
                </a:solidFill>
                <a:latin typeface="Times New Roman"/>
                <a:cs typeface="Times New Roman"/>
              </a:rPr>
              <a:t>о</a:t>
            </a:r>
            <a:r>
              <a:rPr sz="2400" b="1" spc="-5" dirty="0">
                <a:solidFill>
                  <a:srgbClr val="001F5F"/>
                </a:solidFill>
                <a:latin typeface="Times New Roman"/>
                <a:cs typeface="Times New Roman"/>
              </a:rPr>
              <a:t>му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3615054" y="2377566"/>
            <a:ext cx="4992370" cy="7575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62230">
              <a:lnSpc>
                <a:spcPct val="100000"/>
              </a:lnSpc>
              <a:spcBef>
                <a:spcPts val="100"/>
              </a:spcBef>
              <a:tabLst>
                <a:tab pos="1403985" algn="l"/>
                <a:tab pos="3195320" algn="l"/>
              </a:tabLst>
            </a:pPr>
            <a:r>
              <a:rPr sz="2400" b="1" spc="5" dirty="0">
                <a:solidFill>
                  <a:srgbClr val="001F5F"/>
                </a:solidFill>
                <a:latin typeface="Times New Roman"/>
                <a:cs typeface="Times New Roman"/>
              </a:rPr>
              <a:t>р</a:t>
            </a:r>
            <a:r>
              <a:rPr sz="2400" b="1" dirty="0">
                <a:solidFill>
                  <a:srgbClr val="001F5F"/>
                </a:solidFill>
                <a:latin typeface="Times New Roman"/>
                <a:cs typeface="Times New Roman"/>
              </a:rPr>
              <a:t>е</a:t>
            </a:r>
            <a:r>
              <a:rPr sz="2400" b="1" spc="-35" dirty="0">
                <a:solidFill>
                  <a:srgbClr val="001F5F"/>
                </a:solidFill>
                <a:latin typeface="Times New Roman"/>
                <a:cs typeface="Times New Roman"/>
              </a:rPr>
              <a:t>б</a:t>
            </a:r>
            <a:r>
              <a:rPr sz="2400" b="1" dirty="0">
                <a:solidFill>
                  <a:srgbClr val="001F5F"/>
                </a:solidFill>
                <a:latin typeface="Times New Roman"/>
                <a:cs typeface="Times New Roman"/>
              </a:rPr>
              <a:t>ен</a:t>
            </a:r>
            <a:r>
              <a:rPr sz="2400" b="1" spc="-40" dirty="0">
                <a:solidFill>
                  <a:srgbClr val="001F5F"/>
                </a:solidFill>
                <a:latin typeface="Times New Roman"/>
                <a:cs typeface="Times New Roman"/>
              </a:rPr>
              <a:t>к</a:t>
            </a:r>
            <a:r>
              <a:rPr sz="2400" b="1" dirty="0">
                <a:solidFill>
                  <a:srgbClr val="001F5F"/>
                </a:solidFill>
                <a:latin typeface="Times New Roman"/>
                <a:cs typeface="Times New Roman"/>
              </a:rPr>
              <a:t>у	</a:t>
            </a:r>
            <a:r>
              <a:rPr sz="2400" i="1" dirty="0">
                <a:solidFill>
                  <a:srgbClr val="001F5F"/>
                </a:solidFill>
                <a:latin typeface="Times New Roman"/>
                <a:cs typeface="Times New Roman"/>
              </a:rPr>
              <a:t>(</a:t>
            </a:r>
            <a:r>
              <a:rPr sz="2400" i="1" spc="5" dirty="0">
                <a:solidFill>
                  <a:srgbClr val="001F5F"/>
                </a:solidFill>
                <a:latin typeface="Times New Roman"/>
                <a:cs typeface="Times New Roman"/>
              </a:rPr>
              <a:t>м</a:t>
            </a:r>
            <a:r>
              <a:rPr sz="2400" i="1" dirty="0">
                <a:solidFill>
                  <a:srgbClr val="001F5F"/>
                </a:solidFill>
                <a:latin typeface="Times New Roman"/>
                <a:cs typeface="Times New Roman"/>
              </a:rPr>
              <a:t>оти</a:t>
            </a:r>
            <a:r>
              <a:rPr sz="2400" i="1" spc="-15" dirty="0">
                <a:solidFill>
                  <a:srgbClr val="001F5F"/>
                </a:solidFill>
                <a:latin typeface="Times New Roman"/>
                <a:cs typeface="Times New Roman"/>
              </a:rPr>
              <a:t>в</a:t>
            </a:r>
            <a:r>
              <a:rPr sz="2400" i="1" dirty="0">
                <a:solidFill>
                  <a:srgbClr val="001F5F"/>
                </a:solidFill>
                <a:latin typeface="Times New Roman"/>
                <a:cs typeface="Times New Roman"/>
              </a:rPr>
              <a:t>ация	</a:t>
            </a:r>
            <a:r>
              <a:rPr sz="2400" i="1" spc="-55" dirty="0">
                <a:solidFill>
                  <a:srgbClr val="001F5F"/>
                </a:solidFill>
                <a:latin typeface="Times New Roman"/>
                <a:cs typeface="Times New Roman"/>
              </a:rPr>
              <a:t>б</a:t>
            </a:r>
            <a:r>
              <a:rPr sz="2400" i="1" spc="15" dirty="0">
                <a:solidFill>
                  <a:srgbClr val="001F5F"/>
                </a:solidFill>
                <a:latin typeface="Times New Roman"/>
                <a:cs typeface="Times New Roman"/>
              </a:rPr>
              <a:t>л</a:t>
            </a:r>
            <a:r>
              <a:rPr sz="2400" i="1" dirty="0">
                <a:solidFill>
                  <a:srgbClr val="001F5F"/>
                </a:solidFill>
                <a:latin typeface="Times New Roman"/>
                <a:cs typeface="Times New Roman"/>
              </a:rPr>
              <a:t>агоп</a:t>
            </a:r>
            <a:r>
              <a:rPr sz="2400" i="1" spc="-50" dirty="0">
                <a:solidFill>
                  <a:srgbClr val="001F5F"/>
                </a:solidFill>
                <a:latin typeface="Times New Roman"/>
                <a:cs typeface="Times New Roman"/>
              </a:rPr>
              <a:t>о</a:t>
            </a:r>
            <a:r>
              <a:rPr sz="2400" i="1" spc="-40" dirty="0">
                <a:solidFill>
                  <a:srgbClr val="001F5F"/>
                </a:solidFill>
                <a:latin typeface="Times New Roman"/>
                <a:cs typeface="Times New Roman"/>
              </a:rPr>
              <a:t>л</a:t>
            </a:r>
            <a:r>
              <a:rPr sz="2400" i="1" dirty="0">
                <a:solidFill>
                  <a:srgbClr val="001F5F"/>
                </a:solidFill>
                <a:latin typeface="Times New Roman"/>
                <a:cs typeface="Times New Roman"/>
              </a:rPr>
              <a:t>у</a:t>
            </a:r>
            <a:r>
              <a:rPr sz="2400" i="1" spc="5" dirty="0">
                <a:solidFill>
                  <a:srgbClr val="001F5F"/>
                </a:solidFill>
                <a:latin typeface="Times New Roman"/>
                <a:cs typeface="Times New Roman"/>
              </a:rPr>
              <a:t>ч</a:t>
            </a:r>
            <a:r>
              <a:rPr sz="2400" i="1" dirty="0">
                <a:solidFill>
                  <a:srgbClr val="001F5F"/>
                </a:solidFill>
                <a:latin typeface="Times New Roman"/>
                <a:cs typeface="Times New Roman"/>
              </a:rPr>
              <a:t>ия,  </a:t>
            </a:r>
            <a:r>
              <a:rPr sz="2400" i="1" spc="-5" dirty="0">
                <a:solidFill>
                  <a:srgbClr val="001F5F"/>
                </a:solidFill>
                <a:latin typeface="Times New Roman"/>
                <a:cs typeface="Times New Roman"/>
              </a:rPr>
              <a:t>оценка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5156072" y="2743276"/>
            <a:ext cx="3451860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2352040" algn="l"/>
              </a:tabLst>
            </a:pPr>
            <a:r>
              <a:rPr sz="2400" i="1" dirty="0">
                <a:solidFill>
                  <a:srgbClr val="001F5F"/>
                </a:solidFill>
                <a:latin typeface="Times New Roman"/>
                <a:cs typeface="Times New Roman"/>
              </a:rPr>
              <a:t>д</a:t>
            </a:r>
            <a:r>
              <a:rPr sz="2400" i="1" spc="-20" dirty="0">
                <a:solidFill>
                  <a:srgbClr val="001F5F"/>
                </a:solidFill>
                <a:latin typeface="Times New Roman"/>
                <a:cs typeface="Times New Roman"/>
              </a:rPr>
              <a:t>о</a:t>
            </a:r>
            <a:r>
              <a:rPr sz="2400" i="1" dirty="0">
                <a:solidFill>
                  <a:srgbClr val="001F5F"/>
                </a:solidFill>
                <a:latin typeface="Times New Roman"/>
                <a:cs typeface="Times New Roman"/>
              </a:rPr>
              <a:t>сти</a:t>
            </a:r>
            <a:r>
              <a:rPr sz="2400" i="1" spc="-50" dirty="0">
                <a:solidFill>
                  <a:srgbClr val="001F5F"/>
                </a:solidFill>
                <a:latin typeface="Times New Roman"/>
                <a:cs typeface="Times New Roman"/>
              </a:rPr>
              <a:t>ж</a:t>
            </a:r>
            <a:r>
              <a:rPr sz="2400" i="1" dirty="0">
                <a:solidFill>
                  <a:srgbClr val="001F5F"/>
                </a:solidFill>
                <a:latin typeface="Times New Roman"/>
                <a:cs typeface="Times New Roman"/>
              </a:rPr>
              <a:t>ений	р</a:t>
            </a:r>
            <a:r>
              <a:rPr sz="2400" i="1" spc="-40" dirty="0">
                <a:solidFill>
                  <a:srgbClr val="001F5F"/>
                </a:solidFill>
                <a:latin typeface="Times New Roman"/>
                <a:cs typeface="Times New Roman"/>
              </a:rPr>
              <a:t>е</a:t>
            </a:r>
            <a:r>
              <a:rPr sz="2400" i="1" dirty="0">
                <a:solidFill>
                  <a:srgbClr val="001F5F"/>
                </a:solidFill>
                <a:latin typeface="Times New Roman"/>
                <a:cs typeface="Times New Roman"/>
              </a:rPr>
              <a:t>бен</a:t>
            </a:r>
            <a:r>
              <a:rPr sz="2400" i="1" spc="-70" dirty="0">
                <a:solidFill>
                  <a:srgbClr val="001F5F"/>
                </a:solidFill>
                <a:latin typeface="Times New Roman"/>
                <a:cs typeface="Times New Roman"/>
              </a:rPr>
              <a:t>к</a:t>
            </a:r>
            <a:r>
              <a:rPr sz="2400" i="1" dirty="0">
                <a:solidFill>
                  <a:srgbClr val="001F5F"/>
                </a:solidFill>
                <a:latin typeface="Times New Roman"/>
                <a:cs typeface="Times New Roman"/>
              </a:rPr>
              <a:t>а,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878839" y="2743276"/>
            <a:ext cx="4170679" cy="7575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i="1" spc="-15" dirty="0">
                <a:solidFill>
                  <a:srgbClr val="001F5F"/>
                </a:solidFill>
                <a:latin typeface="Times New Roman"/>
                <a:cs typeface="Times New Roman"/>
              </a:rPr>
              <a:t>положительная</a:t>
            </a:r>
            <a:endParaRPr sz="24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tabLst>
                <a:tab pos="2098040" algn="l"/>
              </a:tabLst>
            </a:pPr>
            <a:r>
              <a:rPr sz="2400" i="1" spc="-5" dirty="0">
                <a:solidFill>
                  <a:srgbClr val="001F5F"/>
                </a:solidFill>
                <a:latin typeface="Times New Roman"/>
                <a:cs typeface="Times New Roman"/>
              </a:rPr>
              <a:t>недопущение	</a:t>
            </a:r>
            <a:r>
              <a:rPr sz="2400" i="1" spc="-10" dirty="0">
                <a:solidFill>
                  <a:srgbClr val="001F5F"/>
                </a:solidFill>
                <a:latin typeface="Times New Roman"/>
                <a:cs typeface="Times New Roman"/>
              </a:rPr>
              <a:t>отрицательной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5424296" y="3109340"/>
            <a:ext cx="318389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306830" algn="l"/>
              </a:tabLst>
            </a:pPr>
            <a:r>
              <a:rPr sz="2400" i="1" spc="5" dirty="0">
                <a:solidFill>
                  <a:srgbClr val="001F5F"/>
                </a:solidFill>
                <a:latin typeface="Times New Roman"/>
                <a:cs typeface="Times New Roman"/>
              </a:rPr>
              <a:t>оценки	</a:t>
            </a:r>
            <a:r>
              <a:rPr sz="2400" i="1" spc="-10" dirty="0">
                <a:solidFill>
                  <a:srgbClr val="001F5F"/>
                </a:solidFill>
                <a:latin typeface="Times New Roman"/>
                <a:cs typeface="Times New Roman"/>
              </a:rPr>
              <a:t>деятельности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878839" y="3475101"/>
            <a:ext cx="7731125" cy="121031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  <a:tabLst>
                <a:tab pos="1560830" algn="l"/>
                <a:tab pos="1981835" algn="l"/>
                <a:tab pos="3041015" algn="l"/>
                <a:tab pos="3470910" algn="l"/>
                <a:tab pos="4756150" algn="l"/>
                <a:tab pos="6146165" algn="l"/>
              </a:tabLst>
            </a:pPr>
            <a:r>
              <a:rPr sz="2400" i="1" spc="-15" dirty="0">
                <a:solidFill>
                  <a:srgbClr val="001F5F"/>
                </a:solidFill>
                <a:latin typeface="Times New Roman"/>
                <a:cs typeface="Times New Roman"/>
              </a:rPr>
              <a:t>ребенка,</a:t>
            </a:r>
            <a:r>
              <a:rPr sz="2400" i="1" spc="26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400" i="1" spc="-5" dirty="0">
                <a:solidFill>
                  <a:srgbClr val="001F5F"/>
                </a:solidFill>
                <a:latin typeface="Times New Roman"/>
                <a:cs typeface="Times New Roman"/>
              </a:rPr>
              <a:t>индивидуальное</a:t>
            </a:r>
            <a:r>
              <a:rPr sz="2400" i="1" spc="26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400" i="1" spc="-20" dirty="0">
                <a:solidFill>
                  <a:srgbClr val="001F5F"/>
                </a:solidFill>
                <a:latin typeface="Times New Roman"/>
                <a:cs typeface="Times New Roman"/>
              </a:rPr>
              <a:t>обсуждение</a:t>
            </a:r>
            <a:r>
              <a:rPr sz="2400" i="1" spc="26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400" i="1" spc="-10" dirty="0">
                <a:solidFill>
                  <a:srgbClr val="001F5F"/>
                </a:solidFill>
                <a:latin typeface="Times New Roman"/>
                <a:cs typeface="Times New Roman"/>
              </a:rPr>
              <a:t>неудач</a:t>
            </a:r>
            <a:r>
              <a:rPr sz="2400" i="1" spc="26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400" i="1" dirty="0">
                <a:solidFill>
                  <a:srgbClr val="001F5F"/>
                </a:solidFill>
                <a:latin typeface="Times New Roman"/>
                <a:cs typeface="Times New Roman"/>
              </a:rPr>
              <a:t>и</a:t>
            </a:r>
            <a:r>
              <a:rPr sz="2400" i="1" spc="26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400" i="1" spc="-20" dirty="0">
                <a:solidFill>
                  <a:srgbClr val="001F5F"/>
                </a:solidFill>
                <a:latin typeface="Times New Roman"/>
                <a:cs typeface="Times New Roman"/>
              </a:rPr>
              <a:t>недочетов, </a:t>
            </a:r>
            <a:r>
              <a:rPr sz="2400" i="1" spc="-58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400" i="1" dirty="0">
                <a:solidFill>
                  <a:srgbClr val="001F5F"/>
                </a:solidFill>
                <a:latin typeface="Times New Roman"/>
                <a:cs typeface="Times New Roman"/>
              </a:rPr>
              <a:t>у</a:t>
            </a:r>
            <a:r>
              <a:rPr sz="2400" i="1" spc="-10" dirty="0">
                <a:solidFill>
                  <a:srgbClr val="001F5F"/>
                </a:solidFill>
                <a:latin typeface="Times New Roman"/>
                <a:cs typeface="Times New Roman"/>
              </a:rPr>
              <a:t>в</a:t>
            </a:r>
            <a:r>
              <a:rPr sz="2400" i="1" dirty="0">
                <a:solidFill>
                  <a:srgbClr val="001F5F"/>
                </a:solidFill>
                <a:latin typeface="Times New Roman"/>
                <a:cs typeface="Times New Roman"/>
              </a:rPr>
              <a:t>а</a:t>
            </a:r>
            <a:r>
              <a:rPr sz="2400" i="1" spc="-40" dirty="0">
                <a:solidFill>
                  <a:srgbClr val="001F5F"/>
                </a:solidFill>
                <a:latin typeface="Times New Roman"/>
                <a:cs typeface="Times New Roman"/>
              </a:rPr>
              <a:t>ж</a:t>
            </a:r>
            <a:r>
              <a:rPr sz="2400" i="1" dirty="0">
                <a:solidFill>
                  <a:srgbClr val="001F5F"/>
                </a:solidFill>
                <a:latin typeface="Times New Roman"/>
                <a:cs typeface="Times New Roman"/>
              </a:rPr>
              <a:t>ен</a:t>
            </a:r>
            <a:r>
              <a:rPr sz="2400" i="1" spc="-15" dirty="0">
                <a:solidFill>
                  <a:srgbClr val="001F5F"/>
                </a:solidFill>
                <a:latin typeface="Times New Roman"/>
                <a:cs typeface="Times New Roman"/>
              </a:rPr>
              <a:t>и</a:t>
            </a:r>
            <a:r>
              <a:rPr sz="2400" i="1" dirty="0">
                <a:solidFill>
                  <a:srgbClr val="001F5F"/>
                </a:solidFill>
                <a:latin typeface="Times New Roman"/>
                <a:cs typeface="Times New Roman"/>
              </a:rPr>
              <a:t>е	к	и</a:t>
            </a:r>
            <a:r>
              <a:rPr sz="2400" i="1" spc="15" dirty="0">
                <a:solidFill>
                  <a:srgbClr val="001F5F"/>
                </a:solidFill>
                <a:latin typeface="Times New Roman"/>
                <a:cs typeface="Times New Roman"/>
              </a:rPr>
              <a:t>д</a:t>
            </a:r>
            <a:r>
              <a:rPr sz="2400" i="1" dirty="0">
                <a:solidFill>
                  <a:srgbClr val="001F5F"/>
                </a:solidFill>
                <a:latin typeface="Times New Roman"/>
                <a:cs typeface="Times New Roman"/>
              </a:rPr>
              <a:t>еям	и	</a:t>
            </a:r>
            <a:r>
              <a:rPr sz="2400" i="1" spc="-5" dirty="0">
                <a:solidFill>
                  <a:srgbClr val="001F5F"/>
                </a:solidFill>
                <a:latin typeface="Times New Roman"/>
                <a:cs typeface="Times New Roman"/>
              </a:rPr>
              <a:t>мысля</a:t>
            </a:r>
            <a:r>
              <a:rPr sz="2400" i="1" dirty="0">
                <a:solidFill>
                  <a:srgbClr val="001F5F"/>
                </a:solidFill>
                <a:latin typeface="Times New Roman"/>
                <a:cs typeface="Times New Roman"/>
              </a:rPr>
              <a:t>м	р</a:t>
            </a:r>
            <a:r>
              <a:rPr sz="2400" i="1" spc="-35" dirty="0">
                <a:solidFill>
                  <a:srgbClr val="001F5F"/>
                </a:solidFill>
                <a:latin typeface="Times New Roman"/>
                <a:cs typeface="Times New Roman"/>
              </a:rPr>
              <a:t>е</a:t>
            </a:r>
            <a:r>
              <a:rPr sz="2400" i="1" dirty="0">
                <a:solidFill>
                  <a:srgbClr val="001F5F"/>
                </a:solidFill>
                <a:latin typeface="Times New Roman"/>
                <a:cs typeface="Times New Roman"/>
              </a:rPr>
              <a:t>бен</a:t>
            </a:r>
            <a:r>
              <a:rPr sz="2400" i="1" spc="-55" dirty="0">
                <a:solidFill>
                  <a:srgbClr val="001F5F"/>
                </a:solidFill>
                <a:latin typeface="Times New Roman"/>
                <a:cs typeface="Times New Roman"/>
              </a:rPr>
              <a:t>к</a:t>
            </a:r>
            <a:r>
              <a:rPr sz="2400" i="1" dirty="0">
                <a:solidFill>
                  <a:srgbClr val="001F5F"/>
                </a:solidFill>
                <a:latin typeface="Times New Roman"/>
                <a:cs typeface="Times New Roman"/>
              </a:rPr>
              <a:t>а;	</a:t>
            </a:r>
            <a:r>
              <a:rPr sz="2400" i="1" spc="-40" dirty="0">
                <a:solidFill>
                  <a:srgbClr val="001F5F"/>
                </a:solidFill>
                <a:latin typeface="Times New Roman"/>
                <a:cs typeface="Times New Roman"/>
              </a:rPr>
              <a:t>о</a:t>
            </a:r>
            <a:r>
              <a:rPr sz="2400" i="1" dirty="0">
                <a:solidFill>
                  <a:srgbClr val="001F5F"/>
                </a:solidFill>
                <a:latin typeface="Times New Roman"/>
                <a:cs typeface="Times New Roman"/>
              </a:rPr>
              <a:t>б</a:t>
            </a:r>
            <a:r>
              <a:rPr sz="2400" i="1" spc="-30" dirty="0">
                <a:solidFill>
                  <a:srgbClr val="001F5F"/>
                </a:solidFill>
                <a:latin typeface="Times New Roman"/>
                <a:cs typeface="Times New Roman"/>
              </a:rPr>
              <a:t>е</a:t>
            </a:r>
            <a:r>
              <a:rPr sz="2400" i="1" dirty="0">
                <a:solidFill>
                  <a:srgbClr val="001F5F"/>
                </a:solidFill>
                <a:latin typeface="Times New Roman"/>
                <a:cs typeface="Times New Roman"/>
              </a:rPr>
              <a:t>сп</a:t>
            </a:r>
            <a:r>
              <a:rPr sz="2400" i="1" spc="-35" dirty="0">
                <a:solidFill>
                  <a:srgbClr val="001F5F"/>
                </a:solidFill>
                <a:latin typeface="Times New Roman"/>
                <a:cs typeface="Times New Roman"/>
              </a:rPr>
              <a:t>е</a:t>
            </a:r>
            <a:r>
              <a:rPr sz="2400" i="1" spc="-5" dirty="0">
                <a:solidFill>
                  <a:srgbClr val="001F5F"/>
                </a:solidFill>
                <a:latin typeface="Times New Roman"/>
                <a:cs typeface="Times New Roman"/>
              </a:rPr>
              <a:t>чение</a:t>
            </a:r>
            <a:endParaRPr sz="24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685"/>
              </a:spcBef>
            </a:pPr>
            <a:r>
              <a:rPr sz="2400" i="1" spc="-15" dirty="0">
                <a:solidFill>
                  <a:srgbClr val="001F5F"/>
                </a:solidFill>
                <a:latin typeface="Times New Roman"/>
                <a:cs typeface="Times New Roman"/>
              </a:rPr>
              <a:t>терпеливой</a:t>
            </a:r>
            <a:r>
              <a:rPr sz="2400" i="1" spc="-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400" i="1" spc="-15" dirty="0">
                <a:solidFill>
                  <a:srgbClr val="001F5F"/>
                </a:solidFill>
                <a:latin typeface="Times New Roman"/>
                <a:cs typeface="Times New Roman"/>
              </a:rPr>
              <a:t>поддержки</a:t>
            </a:r>
            <a:r>
              <a:rPr sz="2400" i="1" spc="1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400" i="1" dirty="0">
                <a:solidFill>
                  <a:srgbClr val="001F5F"/>
                </a:solidFill>
                <a:latin typeface="Times New Roman"/>
                <a:cs typeface="Times New Roman"/>
              </a:rPr>
              <a:t>и</a:t>
            </a:r>
            <a:r>
              <a:rPr sz="2400" i="1" spc="-5" dirty="0">
                <a:solidFill>
                  <a:srgbClr val="001F5F"/>
                </a:solidFill>
                <a:latin typeface="Times New Roman"/>
                <a:cs typeface="Times New Roman"/>
              </a:rPr>
              <a:t> внимания</a:t>
            </a:r>
            <a:r>
              <a:rPr sz="2400" i="1" spc="-1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400" i="1" dirty="0">
                <a:solidFill>
                  <a:srgbClr val="001F5F"/>
                </a:solidFill>
                <a:latin typeface="Times New Roman"/>
                <a:cs typeface="Times New Roman"/>
              </a:rPr>
              <a:t>и</a:t>
            </a:r>
            <a:r>
              <a:rPr sz="2400" i="1" spc="-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400" i="1" spc="5" dirty="0">
                <a:solidFill>
                  <a:srgbClr val="001F5F"/>
                </a:solidFill>
                <a:latin typeface="Times New Roman"/>
                <a:cs typeface="Times New Roman"/>
              </a:rPr>
              <a:t>т. </a:t>
            </a:r>
            <a:r>
              <a:rPr sz="2400" i="1" spc="-5" dirty="0">
                <a:solidFill>
                  <a:srgbClr val="001F5F"/>
                </a:solidFill>
                <a:latin typeface="Times New Roman"/>
                <a:cs typeface="Times New Roman"/>
              </a:rPr>
              <a:t>д.)</a:t>
            </a:r>
            <a:endParaRPr sz="24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</TotalTime>
  <Words>549</Words>
  <Application>Microsoft Office PowerPoint</Application>
  <PresentationFormat>Экран (4:3)</PresentationFormat>
  <Paragraphs>101</Paragraphs>
  <Slides>15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20" baseType="lpstr">
      <vt:lpstr>Arial MT</vt:lpstr>
      <vt:lpstr>Calibri</vt:lpstr>
      <vt:lpstr>Times New Roman</vt:lpstr>
      <vt:lpstr>Wingdings</vt:lpstr>
      <vt:lpstr>Office Theme</vt:lpstr>
      <vt:lpstr>Презентация PowerPoint</vt:lpstr>
      <vt:lpstr>Реализация проекта</vt:lpstr>
      <vt:lpstr>Презентация PowerPoint</vt:lpstr>
      <vt:lpstr>Цель проекта</vt:lpstr>
      <vt:lpstr>Задачи</vt:lpstr>
      <vt:lpstr>Презентация PowerPoint</vt:lpstr>
      <vt:lpstr>Успех – это:</vt:lpstr>
      <vt:lpstr>Ситуация успеха - это</vt:lpstr>
      <vt:lpstr>Психолого-педагогические условия  ситуации успеха</vt:lpstr>
      <vt:lpstr>Презентация PowerPoint</vt:lpstr>
      <vt:lpstr>Разновидности успеха школьника</vt:lpstr>
      <vt:lpstr>Деятельность педагогов по созданию  ситуации успеха</vt:lpstr>
      <vt:lpstr>Технологические операции создания  ситуации успеха</vt:lpstr>
      <vt:lpstr>Презентация PowerPoint</vt:lpstr>
      <vt:lpstr>Развитие системы дополнительного  образования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Национальный проект  «Успех каждого ребенка»</dc:title>
  <dc:creator>5</dc:creator>
  <cp:lastModifiedBy>1</cp:lastModifiedBy>
  <cp:revision>2</cp:revision>
  <dcterms:created xsi:type="dcterms:W3CDTF">2021-11-19T10:33:41Z</dcterms:created>
  <dcterms:modified xsi:type="dcterms:W3CDTF">2021-11-19T10:44:51Z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2021-08-16T00:00:00Z</vt:filetime>
  </property>
  <property fmtid="{D5CDD505-2E9C-101B-9397-08002B2CF9AE}" pid="3" name="Creator">
    <vt:lpwstr>Microsoft® PowerPoint® 2010</vt:lpwstr>
  </property>
  <property fmtid="{D5CDD505-2E9C-101B-9397-08002B2CF9AE}" pid="4" name="LastSaved">
    <vt:filetime>2021-11-19T00:00:00Z</vt:filetime>
  </property>
</Properties>
</file>