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1"/>
  </p:notesMasterIdLst>
  <p:sldIdLst>
    <p:sldId id="256" r:id="rId2"/>
    <p:sldId id="258" r:id="rId3"/>
    <p:sldId id="274" r:id="rId4"/>
    <p:sldId id="262" r:id="rId5"/>
    <p:sldId id="278" r:id="rId6"/>
    <p:sldId id="313" r:id="rId7"/>
    <p:sldId id="263" r:id="rId8"/>
    <p:sldId id="281" r:id="rId9"/>
    <p:sldId id="265" r:id="rId10"/>
    <p:sldId id="287" r:id="rId11"/>
    <p:sldId id="266" r:id="rId12"/>
    <p:sldId id="312" r:id="rId13"/>
    <p:sldId id="268" r:id="rId14"/>
    <p:sldId id="269" r:id="rId15"/>
    <p:sldId id="270" r:id="rId16"/>
    <p:sldId id="296" r:id="rId17"/>
    <p:sldId id="297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30EAC-B318-4FA7-B035-DE2FABD8F7C0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A9458-FD5C-45BA-BE20-04890D8B77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38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A9458-FD5C-45BA-BE20-04890D8B771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F702DD6-0C5C-4A01-973B-0C35BA02B90B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F851206-4E39-4510-A116-1557BFEF85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60000"/>
                <a:satMod val="355000"/>
              </a:schemeClr>
            </a:gs>
            <a:gs pos="40000">
              <a:schemeClr val="bg2">
                <a:tint val="85000"/>
                <a:satMod val="320000"/>
              </a:schemeClr>
            </a:gs>
            <a:gs pos="100000">
              <a:schemeClr val="bg2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8578" y="226274"/>
            <a:ext cx="425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9470" y="870020"/>
            <a:ext cx="4089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Смагиной Натальи Владимировны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№4 комбинированного вида» МБДОУ «Детский сад «Радуга» комбинированного вида»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1880" y="2837981"/>
            <a:ext cx="565212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20.11.1976г.</a:t>
            </a:r>
          </a:p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ФГБОУВО «Мордовский  государственный  педагогический  институт»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им.М,Е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«Педагогическое образование»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   № 2792, дата выдачи  8 июля  2019г.</a:t>
            </a:r>
          </a:p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4 года</a:t>
            </a:r>
          </a:p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соответствие занимаемой должности</a:t>
            </a:r>
          </a:p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Воспитатель.   </a:t>
            </a:r>
          </a:p>
          <a:p>
            <a:endParaRPr lang="ru-RU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EC7A5B9-79D1-4FD6-8254-A06FB1187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5" y="870020"/>
            <a:ext cx="3288433" cy="399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58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F68361-E97A-4AD9-83CF-4C5D12B2C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54" y="188640"/>
            <a:ext cx="480229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9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98080" cy="5373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r>
              <a:rPr lang="ru-RU" sz="2000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BAF0D90-E39F-4C15-967B-5E9F110C1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" y="537299"/>
            <a:ext cx="4281838" cy="61940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75AD2BE-0283-476A-BE6F-EFD11A768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24" y="537298"/>
            <a:ext cx="4682037" cy="61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02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" y="-42044"/>
            <a:ext cx="9144000" cy="68909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427BCC-033A-4500-92C8-8EC53B927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628"/>
            <a:ext cx="4176463" cy="66967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B01513-88AB-442E-A1F1-6C6F9039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1479"/>
            <a:ext cx="4608513" cy="66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78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4" y="0"/>
            <a:ext cx="9096536" cy="752326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B9AB30-35E5-476F-9F02-2288EA171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90" y="752326"/>
            <a:ext cx="4843819" cy="59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85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53630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520D68-9AE4-4B0B-AF86-FE04974E09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172723" cy="62646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E73F28-EA00-416C-86CC-95CEF44A8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37" y="404664"/>
            <a:ext cx="4702403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89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11212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12"/>
            <a:ext cx="7498080" cy="475506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 воспитанников</a:t>
            </a:r>
            <a:r>
              <a:rPr lang="ru-RU" sz="2000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000CF9D-5DB4-4DF9-9BF2-9C630F35B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9329"/>
            <a:ext cx="4293071" cy="6254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9B44DC-CBE7-436B-A953-C55572393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83" y="569329"/>
            <a:ext cx="4491906" cy="62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04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16"/>
            <a:ext cx="9327763" cy="7029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D246DA-4535-4361-BC90-97B01D588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94" y="44624"/>
            <a:ext cx="4715211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24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4" y="-162628"/>
            <a:ext cx="9327763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618" y="0"/>
            <a:ext cx="7498080" cy="50891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C6E46C9-6AFB-437E-A115-31DC4DB4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70" y="508918"/>
            <a:ext cx="4680460" cy="61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72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5" y="-55612"/>
            <a:ext cx="9174117" cy="69136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40868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 педагога в профессиональных конкурсах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AA3074-4975-43D0-B637-5746C4AC1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1190"/>
            <a:ext cx="4364360" cy="61206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C5DFCE1-EB9E-4F57-8B31-2C00A7EB8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64" y="464294"/>
            <a:ext cx="456463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2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107900"/>
            <a:ext cx="4536504" cy="65293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</a:p>
        </p:txBody>
      </p:sp>
      <p:pic>
        <p:nvPicPr>
          <p:cNvPr id="5" name="Picture 2" descr="F:\Папка АТТЕСТАЦИЯ 2024г\14493829942.jpg">
            <a:extLst>
              <a:ext uri="{FF2B5EF4-FFF2-40B4-BE49-F238E27FC236}">
                <a16:creationId xmlns:a16="http://schemas.microsoft.com/office/drawing/2014/main" xmlns="" id="{B846A510-A3AB-409A-BB44-13245D665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5153"/>
            <a:ext cx="4968551" cy="59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14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450"/>
            <a:ext cx="8146152" cy="57606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инновационной (экспериментальной) деятельности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19AE97-830E-453F-A689-5B32605B2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692696"/>
            <a:ext cx="4529708" cy="61578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822609-BE42-4FFB-B72A-19221EDDE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7"/>
            <a:ext cx="4529708" cy="615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22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1EB2AE3-E145-417A-A2F7-717B48EB0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51" y="116632"/>
            <a:ext cx="462089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7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880808" cy="580926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Интернет-публикации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77E1F9B-4FBB-4DEC-8390-9658C5642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0926"/>
            <a:ext cx="4536504" cy="61926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B408D5-5AAB-4333-B437-BF1731C19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80926"/>
            <a:ext cx="439248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23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424CBB-9031-4983-A17F-475F389D4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8" y="116632"/>
            <a:ext cx="4453442" cy="66247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295B9DD-2E9A-419B-A7E9-60A424B1F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86" y="116632"/>
            <a:ext cx="4676356" cy="665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5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87D5B44-0576-4E4A-9C6B-86C262121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385798" cy="65527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8CF04C-AAC3-4BCD-96CB-DBF44B5B8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14" y="188640"/>
            <a:ext cx="454319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10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79" y="-19846"/>
            <a:ext cx="9036496" cy="86895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CBB21D-9A11-4C6C-B5BA-5B29E4992D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9" y="764704"/>
            <a:ext cx="4433664" cy="59766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9B5EA95-F2D4-426C-B589-F98540526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27" y="764704"/>
            <a:ext cx="442248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61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050" name="Picture 2" descr="F:\Папка АТТЕСТАЦИЯ 2024г\45057349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5272"/>
            <a:ext cx="450678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E77CCF7-EE18-4BE6-819A-42BDC2FFE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305272"/>
            <a:ext cx="4356992" cy="640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08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" y="-38203"/>
            <a:ext cx="9144000" cy="79695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5F848A-AB6D-46DA-B6C5-C2EFF9CD5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37320"/>
            <a:ext cx="4464496" cy="61206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64050C5-84E3-4157-AA57-1DFDBCE01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37319"/>
            <a:ext cx="4529708" cy="60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854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1108</TotalTime>
  <Words>193</Words>
  <Application>Microsoft Office PowerPoint</Application>
  <PresentationFormat>Экран (4:3)</PresentationFormat>
  <Paragraphs>28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Солнцестояние</vt:lpstr>
      <vt:lpstr>Презентация PowerPoint</vt:lpstr>
      <vt:lpstr> Участие в инновационной (экспериментальной) деятельности</vt:lpstr>
      <vt:lpstr>Презентация PowerPoint</vt:lpstr>
      <vt:lpstr>Наличие публикаций, включая Интернет-публикации </vt:lpstr>
      <vt:lpstr>Презентация PowerPoint</vt:lpstr>
      <vt:lpstr>Презентация PowerPoint</vt:lpstr>
      <vt:lpstr>Результаты  участия воспитанников в конкурсах, выставках, турнирах, соревнованиях, акциях, фестивалях</vt:lpstr>
      <vt:lpstr>Презентация PowerPoint</vt:lpstr>
      <vt:lpstr>Выступления  на заседаниях методических советов, научно-практических конференциях, педагогических чтениях, семинарах, секциях, форумах</vt:lpstr>
      <vt:lpstr>Презентация PowerPoint</vt:lpstr>
      <vt:lpstr>Проведение открытых занятий, мастер-классов, мероприятий.</vt:lpstr>
      <vt:lpstr>Презентация PowerPoint</vt:lpstr>
      <vt:lpstr>Общественно-педагогическая активность педагога: участие в комиссиях, педагогических сообществах, в жюри конкурсов.</vt:lpstr>
      <vt:lpstr>Позитивные результаты работы с воспитанниками</vt:lpstr>
      <vt:lpstr>Качество взаимодействия с родителями воспитанников.</vt:lpstr>
      <vt:lpstr>Презентация PowerPoint</vt:lpstr>
      <vt:lpstr>Работа с детьми из социально-неблагополучных семей</vt:lpstr>
      <vt:lpstr> Участие  педагога в профессиональных конкурсах</vt:lpstr>
      <vt:lpstr>Награды и поощрения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Home</cp:lastModifiedBy>
  <cp:revision>90</cp:revision>
  <dcterms:created xsi:type="dcterms:W3CDTF">2021-10-08T17:37:30Z</dcterms:created>
  <dcterms:modified xsi:type="dcterms:W3CDTF">2024-03-27T09:13:04Z</dcterms:modified>
</cp:coreProperties>
</file>