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355" r:id="rId6"/>
    <p:sldId id="265" r:id="rId7"/>
    <p:sldId id="314" r:id="rId8"/>
    <p:sldId id="267" r:id="rId9"/>
    <p:sldId id="357" r:id="rId10"/>
    <p:sldId id="373" r:id="rId11"/>
    <p:sldId id="268" r:id="rId12"/>
    <p:sldId id="374" r:id="rId13"/>
    <p:sldId id="382" r:id="rId14"/>
    <p:sldId id="362" r:id="rId15"/>
    <p:sldId id="345" r:id="rId16"/>
    <p:sldId id="274" r:id="rId17"/>
    <p:sldId id="275" r:id="rId18"/>
    <p:sldId id="375" r:id="rId19"/>
    <p:sldId id="376" r:id="rId20"/>
    <p:sldId id="377" r:id="rId21"/>
    <p:sldId id="378" r:id="rId22"/>
    <p:sldId id="366" r:id="rId23"/>
    <p:sldId id="278" r:id="rId24"/>
    <p:sldId id="379" r:id="rId25"/>
    <p:sldId id="280" r:id="rId26"/>
    <p:sldId id="372" r:id="rId27"/>
    <p:sldId id="358" r:id="rId28"/>
    <p:sldId id="283" r:id="rId29"/>
    <p:sldId id="359" r:id="rId30"/>
    <p:sldId id="339" r:id="rId31"/>
    <p:sldId id="341" r:id="rId32"/>
    <p:sldId id="320" r:id="rId33"/>
    <p:sldId id="342" r:id="rId34"/>
    <p:sldId id="281" r:id="rId35"/>
    <p:sldId id="287" r:id="rId36"/>
    <p:sldId id="282" r:id="rId37"/>
    <p:sldId id="336" r:id="rId38"/>
    <p:sldId id="288" r:id="rId39"/>
    <p:sldId id="291" r:id="rId40"/>
    <p:sldId id="292" r:id="rId41"/>
    <p:sldId id="293" r:id="rId42"/>
    <p:sldId id="337" r:id="rId43"/>
    <p:sldId id="340" r:id="rId44"/>
    <p:sldId id="322" r:id="rId45"/>
    <p:sldId id="323" r:id="rId46"/>
    <p:sldId id="352" r:id="rId47"/>
    <p:sldId id="285" r:id="rId48"/>
    <p:sldId id="353" r:id="rId49"/>
    <p:sldId id="296" r:id="rId50"/>
    <p:sldId id="360" r:id="rId51"/>
    <p:sldId id="298" r:id="rId52"/>
    <p:sldId id="297" r:id="rId53"/>
    <p:sldId id="301" r:id="rId54"/>
    <p:sldId id="299" r:id="rId55"/>
    <p:sldId id="302" r:id="rId56"/>
    <p:sldId id="380" r:id="rId57"/>
    <p:sldId id="332" r:id="rId58"/>
    <p:sldId id="305" r:id="rId59"/>
    <p:sldId id="306" r:id="rId60"/>
    <p:sldId id="344" r:id="rId61"/>
    <p:sldId id="371" r:id="rId62"/>
    <p:sldId id="307" r:id="rId63"/>
    <p:sldId id="383" r:id="rId64"/>
    <p:sldId id="308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0D0"/>
    <a:srgbClr val="C5B9D5"/>
    <a:srgbClr val="C2B5D3"/>
    <a:srgbClr val="C3B6D4"/>
    <a:srgbClr val="C2B5D0"/>
    <a:srgbClr val="C1B4D0"/>
    <a:srgbClr val="C6BAD4"/>
    <a:srgbClr val="C0B2D2"/>
    <a:srgbClr val="C9BED8"/>
    <a:srgbClr val="B8A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>
        <p:scale>
          <a:sx n="90" d="100"/>
          <a:sy n="90" d="100"/>
        </p:scale>
        <p:origin x="-720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04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33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2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6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4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3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9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0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9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32EC-179E-41BF-8004-780141765037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39DCA-14B4-411A-90B7-99F0B94140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batylova-tatyana-nikolaevna" TargetMode="External"/><Relationship Id="rId2" Type="http://schemas.openxmlformats.org/officeDocument/2006/relationships/hyperlink" Target="https://socpedagog13.edurm.ru/users/15829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batylova-tatyana-nikolaevna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4"/>
          <p:cNvSpPr txBox="1">
            <a:spLocks/>
          </p:cNvSpPr>
          <p:nvPr/>
        </p:nvSpPr>
        <p:spPr>
          <a:xfrm>
            <a:off x="395536" y="188640"/>
            <a:ext cx="5688632" cy="353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ln w="3175">
                  <a:noFill/>
                </a:ln>
                <a:solidFill>
                  <a:srgbClr val="993366"/>
                </a:solidFill>
                <a:latin typeface="Monotype Corsiva" panose="03010101010201010101" pitchFamily="66" charset="0"/>
              </a:rPr>
              <a:t>Министерство образования Республики Мордовия</a:t>
            </a:r>
            <a:endParaRPr lang="ru-RU" sz="2200" dirty="0">
              <a:ln w="3175">
                <a:noFill/>
              </a:ln>
              <a:solidFill>
                <a:srgbClr val="993366"/>
              </a:solidFill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1402810" y="707301"/>
            <a:ext cx="3601238" cy="79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>
                <a:ln w="3175">
                  <a:solidFill>
                    <a:schemeClr val="tx1"/>
                  </a:solidFill>
                </a:ln>
                <a:solidFill>
                  <a:srgbClr val="AA4D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dirty="0">
              <a:ln w="3175">
                <a:solidFill>
                  <a:schemeClr val="tx1"/>
                </a:solidFill>
              </a:ln>
              <a:solidFill>
                <a:srgbClr val="AA4D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251520" y="1541166"/>
            <a:ext cx="5832648" cy="1671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Сидоровой Татьяны Николаевны,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</a:t>
            </a:r>
            <a:r>
              <a:rPr lang="ru-RU" sz="24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78</a:t>
            </a:r>
            <a:endParaRPr lang="ru-RU" sz="24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о. Саранск</a:t>
            </a:r>
          </a:p>
        </p:txBody>
      </p:sp>
      <p:sp>
        <p:nvSpPr>
          <p:cNvPr id="12" name="Объект 4"/>
          <p:cNvSpPr txBox="1">
            <a:spLocks/>
          </p:cNvSpPr>
          <p:nvPr/>
        </p:nvSpPr>
        <p:spPr>
          <a:xfrm>
            <a:off x="179512" y="3356992"/>
            <a:ext cx="8784976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100" b="1" dirty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i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56992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alt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02.04.1982 г.</a:t>
            </a: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</a:t>
            </a: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«МГУ им.  Н.П. Огарёва», филологический факультет</a:t>
            </a:r>
            <a:endParaRPr lang="ru-RU" alt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«Филология»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ВСВ 0031400, выдан 25.06.2004 г.</a:t>
            </a:r>
          </a:p>
          <a:p>
            <a:pPr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ГБПОУ РМ «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Доп. программа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 № 000215, выдан 21 декабря, 2017г.</a:t>
            </a:r>
          </a:p>
          <a:p>
            <a:pPr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аттестации: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11.03.2021, приказ№ 185  </a:t>
            </a:r>
            <a:endParaRPr lang="ru-RU" alt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АТТЕСТАЦИЯ\фот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331" y="707301"/>
            <a:ext cx="2865977" cy="3168351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782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АТТЕСТАЦИЯ\дипломы нужные\приказ мус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48681"/>
            <a:ext cx="1904014" cy="263691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123" name="Picture 3" descr="C:\Users\Admin\Desktop\АТТЕСТАЦИЯ\дипломы нужные\приказ мус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1728192" cy="263691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124" name="Picture 4" descr="C:\Users\Admin\Desktop\АТТЕСТАЦИЯ\дипломы нужные\приказ мус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48681"/>
            <a:ext cx="1865773" cy="263691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125" name="Picture 5" descr="C:\Users\Admin\Desktop\АТТЕСТАЦИЯ\дипломы нужные\IMG-6705f480e197effcae92d2be146bcf7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3830" y="3672409"/>
            <a:ext cx="2924851" cy="20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126" name="Picture 6" descr="C:\Users\Admin\Desktop\АТТЕСТАЦИЯ\дипломы нужные\cU-dWffX8c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456246"/>
            <a:ext cx="1879426" cy="266174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127" name="Picture 7" descr="C:\Users\Admin\Desktop\АТТЕСТАЦИЯ\дипломы нужные\KWuPz_O0U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429000"/>
            <a:ext cx="1879426" cy="266174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129" name="Picture 9" descr="C:\Users\Admin\Desktop\АТТЕСТАЦИЯ\дипломы нужные\1472849-016-015-ser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56" y="512677"/>
            <a:ext cx="2235284" cy="266429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 txBox="1">
            <a:spLocks/>
          </p:cNvSpPr>
          <p:nvPr/>
        </p:nvSpPr>
        <p:spPr>
          <a:xfrm>
            <a:off x="199357" y="1628800"/>
            <a:ext cx="8712968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7" y="2852936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852936"/>
            <a:ext cx="69127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  <a:hlinkClick r:id="rId2"/>
              </a:rPr>
              <a:t>https://socpedagog13.edurm.ru/users/15829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077072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https://nsportal.ru/batylova-tatyana-nikolaevna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6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АТТЕСТАЦИЯ\дипломы нужные\спр публик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620688"/>
            <a:ext cx="3558659" cy="449397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6147" name="Picture 3" descr="C:\Users\Admin\Desktop\АТТЕСТАЦИЯ\дипломы нужные\спр публик2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326" y="620688"/>
            <a:ext cx="3456384" cy="449397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\Desktop\АТТЕСТАЦИЯ\дипломы нужные\спр публик3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700594" cy="439248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6149" name="Picture 5" descr="C:\Users\Admin\Desktop\АТТЕСТАЦИЯ\дипломы нужные\спр публик4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476672"/>
            <a:ext cx="3528393" cy="439248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067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сети Интернет</a:t>
            </a:r>
          </a:p>
        </p:txBody>
      </p:sp>
      <p:pic>
        <p:nvPicPr>
          <p:cNvPr id="1027" name="Picture 3" descr="C:\Users\777\Desktop\Сидорова\1608612-016-197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40" y="1220354"/>
            <a:ext cx="3507412" cy="499097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АТТЕСТАЦИЯ\свидетельство Сидорова Татьяна Николаевна № 2572023 от 22092023 (1) (1) (2) (1)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20355"/>
            <a:ext cx="3528392" cy="499324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4842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18434" name="Picture 2" descr="C:\Users\777\Desktop\Сидорова\свидетельство о публ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08415" cy="523742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6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87864" y="980728"/>
            <a:ext cx="8712968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</p:spTree>
    <p:extLst>
      <p:ext uri="{BB962C8B-B14F-4D97-AF65-F5344CB8AC3E}">
        <p14:creationId xmlns:p14="http://schemas.microsoft.com/office/powerpoint/2010/main" val="70933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АТТЕСТАЦИЯ\дипломы нужные\спр участ дет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3699971" cy="522920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195" name="Picture 3" descr="C:\Users\Admin\Desktop\АТТЕСТАЦИЯ\дипломы нужные\спр участ дет2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6996"/>
            <a:ext cx="3699971" cy="525658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188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</a:t>
            </a:r>
            <a:b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/>
          </a:p>
        </p:txBody>
      </p:sp>
      <p:pic>
        <p:nvPicPr>
          <p:cNvPr id="9218" name="Picture 2" descr="C:\Users\Admin\Desktop\АТТЕСТАЦИЯ\дипломы нужные\Screenshot_20220425-111827_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581128"/>
            <a:ext cx="2494401" cy="181312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9219" name="Picture 3" descr="C:\Users\Admin\Desktop\АТТЕСТАЦИЯ\дипломы нужные\4477703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45500"/>
            <a:ext cx="2520280" cy="324036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9220" name="Picture 4" descr="C:\Users\Admin\Desktop\АТТЕСТАЦИЯ\дипломы нужные\4465821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76873"/>
            <a:ext cx="2530251" cy="324036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9221" name="Picture 5" descr="C:\Users\Admin\Desktop\МУЗЫКА\TOP-100_zaycev_net_14.01.2013_by_Luxormen\Загрузки\Downloads\4491721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412776"/>
            <a:ext cx="2592288" cy="286142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</a:t>
            </a:r>
            <a:endParaRPr lang="ru-RU" sz="2600" dirty="0"/>
          </a:p>
        </p:txBody>
      </p:sp>
      <p:pic>
        <p:nvPicPr>
          <p:cNvPr id="10242" name="Picture 2" descr="C:\Users\Admin\Desktop\АТТЕСТАЦИЯ\дипломы нужные\915005ВО1.Б.2021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641" y="1628800"/>
            <a:ext cx="2820146" cy="426284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816008"/>
            <a:ext cx="2662241" cy="3456384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C:\Users\Admin\Desktop\подготовительная\совушка Тез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4213" y="1647699"/>
            <a:ext cx="2820146" cy="426284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/>
          <p:cNvSpPr txBox="1">
            <a:spLocks/>
          </p:cNvSpPr>
          <p:nvPr/>
        </p:nvSpPr>
        <p:spPr>
          <a:xfrm>
            <a:off x="179512" y="317030"/>
            <a:ext cx="8712968" cy="1887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воспитателя </a:t>
            </a:r>
            <a:b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Сидоровой Татьяны Николаевны</a:t>
            </a:r>
            <a:b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</a:t>
            </a:r>
            <a:r>
              <a:rPr lang="ru-RU" sz="4000" b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сайте:</a:t>
            </a:r>
            <a:endParaRPr lang="ru-RU" sz="40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4"/>
          <p:cNvSpPr txBox="1">
            <a:spLocks/>
          </p:cNvSpPr>
          <p:nvPr/>
        </p:nvSpPr>
        <p:spPr>
          <a:xfrm>
            <a:off x="539552" y="3573016"/>
            <a:ext cx="6728556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7313" y="2996952"/>
            <a:ext cx="72728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https://nsportal.ru/batylova-tatyana-nikolaevna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8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649D97-A79B-7A4C-8E7C-EE3EE5EB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144016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b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мероприятиях</a:t>
            </a:r>
            <a:b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E843FB-F8B9-2333-D639-317835BC3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1" y="2120966"/>
            <a:ext cx="4248472" cy="306915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Picture 3" descr="C:\Users\777\Desktop\Сидорова\Лебедина.jpg">
            <a:extLst>
              <a:ext uri="{FF2B5EF4-FFF2-40B4-BE49-F238E27FC236}">
                <a16:creationId xmlns:a16="http://schemas.microsoft.com/office/drawing/2014/main" xmlns="" id="{50365C66-84C5-D781-7B90-D4AE10C0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21856"/>
            <a:ext cx="4176463" cy="30691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7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C470F0B-1879-98F8-DCB4-14F6B259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b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мероприятиях</a:t>
            </a:r>
            <a:br>
              <a:rPr lang="ru-RU" sz="4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C:\Users\777\Desktop\Сидорова\Screenshot_20230425_133358_Gmail.jpg">
            <a:extLst>
              <a:ext uri="{FF2B5EF4-FFF2-40B4-BE49-F238E27FC236}">
                <a16:creationId xmlns:a16="http://schemas.microsoft.com/office/drawing/2014/main" xmlns="" id="{E29A8C87-B1B4-DDB6-FD84-8650884F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56" y="1661312"/>
            <a:ext cx="3529224" cy="4941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77\Downloads\IMG_20230830_233228.jpg">
            <a:extLst>
              <a:ext uri="{FF2B5EF4-FFF2-40B4-BE49-F238E27FC236}">
                <a16:creationId xmlns:a16="http://schemas.microsoft.com/office/drawing/2014/main" xmlns="" id="{A27AA781-BE47-1F75-D01F-F0F2F05F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6" y="1679134"/>
            <a:ext cx="3672408" cy="496284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22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77048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мероприятиях</a:t>
            </a:r>
          </a:p>
        </p:txBody>
      </p:sp>
      <p:pic>
        <p:nvPicPr>
          <p:cNvPr id="3074" name="Picture 2" descr="C:\Users\777\Desktop\Сидорова\3lqGnpURaL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9" y="3981837"/>
            <a:ext cx="3708034" cy="26151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77\Desktop\Сидорова\кадрашк городк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4484" y="3455031"/>
            <a:ext cx="2628639" cy="36822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777\Desktop\Сидорова\Минеева Дар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35" y="1141073"/>
            <a:ext cx="3695175" cy="26054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86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республиканских мероприятиях</a:t>
            </a:r>
          </a:p>
        </p:txBody>
      </p:sp>
      <p:pic>
        <p:nvPicPr>
          <p:cNvPr id="4" name="Picture 2" descr="C:\Users\777\Desktop\Дипломы и сертификаты Малаева\Screenshot_2023-08-07-23-50-55-186-edit_cn.wps.xiaomi.abroad.l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090249"/>
            <a:ext cx="3773948" cy="536739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77\Desktop\Сидорова\Screenshot_20230504_100748_Gm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0" y="1090249"/>
            <a:ext cx="3757435" cy="52919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50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7C42E4A-0B80-0DBE-534E-F1889CA44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199422" cy="4525963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3DADD4AA-51D9-F73E-80B6-42C418155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5" y="702101"/>
            <a:ext cx="4001381" cy="568918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BF150-B907-67EF-0D68-F6E69A20A166}"/>
              </a:ext>
            </a:extLst>
          </p:cNvPr>
          <p:cNvSpPr txBox="1"/>
          <p:nvPr/>
        </p:nvSpPr>
        <p:spPr>
          <a:xfrm>
            <a:off x="755576" y="4278976"/>
            <a:ext cx="3199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Брюзгина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Любовь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50EBDB-1442-2E09-BD9A-7641B093C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702101"/>
            <a:ext cx="4104457" cy="569145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155DA9-89D0-892A-927C-05E3E21E89C2}"/>
              </a:ext>
            </a:extLst>
          </p:cNvPr>
          <p:cNvSpPr txBox="1"/>
          <p:nvPr/>
        </p:nvSpPr>
        <p:spPr>
          <a:xfrm rot="10800000" flipV="1">
            <a:off x="5481420" y="4278976"/>
            <a:ext cx="288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Янгаева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Сабина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82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31862" y="1052736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1585235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C3D024-F096-96B3-2AA4-263DFAAC4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80244"/>
            <a:ext cx="4217581" cy="596173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E82E16-7CD1-068D-91DE-C805CF8F0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3" y="680245"/>
            <a:ext cx="4217581" cy="597876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4112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АТТЕСТАЦИЯ\дипломы нужные\рецензия  сад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325786" cy="594928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2318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31862" y="1052736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742918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3323728"/>
            <a:ext cx="3471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EE90D2-FAAB-8A76-8DB3-62899235E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6" y="450973"/>
            <a:ext cx="4110979" cy="556651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66D3CC-BF5E-D836-8C01-9668D0D6F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0973"/>
            <a:ext cx="4123881" cy="556651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222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/>
          <p:cNvSpPr txBox="1">
            <a:spLocks/>
          </p:cNvSpPr>
          <p:nvPr/>
        </p:nvSpPr>
        <p:spPr>
          <a:xfrm>
            <a:off x="179512" y="317030"/>
            <a:ext cx="8712968" cy="2895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 </a:t>
            </a:r>
            <a:endParaRPr lang="en-US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развитие старших дошкольников посредством ознакомления с историей и традициями родного края</a:t>
            </a: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2800" i="1" dirty="0">
                <a:solidFill>
                  <a:srgbClr val="7030A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ru-RU" sz="2800" i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размещено на сайте  </a:t>
            </a:r>
            <a:b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78 комбинированного вида»</a:t>
            </a:r>
          </a:p>
          <a:p>
            <a:pPr>
              <a:spcBef>
                <a:spcPts val="0"/>
              </a:spcBef>
            </a:pPr>
            <a:endParaRPr lang="ru-RU" sz="2800" b="1" dirty="0" smtClean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800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://ds78sar.schoolrm.ru/</a:t>
            </a:r>
            <a:endParaRPr lang="ru-RU" sz="2800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2800" dirty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</a:pP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79512" y="4365104"/>
            <a:ext cx="892899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600" b="1" dirty="0" smtClean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i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70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dirty="0"/>
          </a:p>
        </p:txBody>
      </p:sp>
      <p:pic>
        <p:nvPicPr>
          <p:cNvPr id="1026" name="Picture 2" descr="C:\Users\777\Desktop\Атестация 23\Дипломы и справки сканированные\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368" y="220464"/>
            <a:ext cx="3177143" cy="436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777\Desktop\Атестация 23\Дипломы и справки сканированные\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27821" y="2408066"/>
            <a:ext cx="3528392" cy="48501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5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260648"/>
            <a:ext cx="604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25602" name="Picture 2" descr="C:\Users\777\Downloads\IMG_20230830_220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18448"/>
            <a:ext cx="3811882" cy="572311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4293096"/>
            <a:ext cx="3600400" cy="216024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02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0466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1BA543-A0B8-41DA-CEBB-68E3A6232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927884"/>
            <a:ext cx="4255008" cy="5754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B9FB6DB-3563-7E72-0F2B-0BC48DD1F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43573"/>
            <a:ext cx="3974592" cy="5748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20072" y="3717032"/>
            <a:ext cx="3456384" cy="381963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75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F3DAA4-B61A-5457-63D2-B0E765A3C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8774"/>
            <a:ext cx="8133348" cy="59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91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A2C5D3-EFF1-DF19-A20A-1CE4B73D6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82580"/>
            <a:ext cx="7986278" cy="5647415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9903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31862" y="1052736"/>
            <a:ext cx="8928992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869402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135317-D493-EAE8-746E-E0340ED33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852725" cy="403244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5AC17A-B656-41C3-BFFD-D087354D8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74" y="1268760"/>
            <a:ext cx="2852724" cy="403244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EB28D7-B216-A255-62ED-DC784D8CBC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21" y="1268760"/>
            <a:ext cx="2852726" cy="403245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256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</a:p>
        </p:txBody>
      </p:sp>
      <p:pic>
        <p:nvPicPr>
          <p:cNvPr id="9218" name="Picture 2" descr="C:\Users\777\Desktop\Сидорова\Screenshot_20220523-103515_Docum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73" y="1362646"/>
            <a:ext cx="3564945" cy="5025583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77\Desktop\Сидорова\ночь музк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8" y="1362646"/>
            <a:ext cx="3555900" cy="50255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336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260648"/>
            <a:ext cx="892899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5C16A3-2A1C-EB09-11DF-66B6AA3E3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8" y="1015457"/>
            <a:ext cx="8011643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71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99467" y="1700808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57746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4"/>
          <p:cNvSpPr txBox="1">
            <a:spLocks/>
          </p:cNvSpPr>
          <p:nvPr/>
        </p:nvSpPr>
        <p:spPr>
          <a:xfrm>
            <a:off x="179512" y="317030"/>
            <a:ext cx="8712968" cy="1887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0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691680" y="2348880"/>
            <a:ext cx="547260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i="1" dirty="0">
                <a:ln w="3175">
                  <a:noFill/>
                </a:ln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sp>
        <p:nvSpPr>
          <p:cNvPr id="14" name="Объект 4"/>
          <p:cNvSpPr txBox="1">
            <a:spLocks/>
          </p:cNvSpPr>
          <p:nvPr/>
        </p:nvSpPr>
        <p:spPr>
          <a:xfrm>
            <a:off x="107504" y="3140968"/>
            <a:ext cx="8928992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МДОУ «Детский сад </a:t>
            </a:r>
            <a:r>
              <a:rPr lang="ru-RU" sz="2200" b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78 </a:t>
            </a:r>
            <a:r>
              <a:rPr lang="ru-RU" sz="2200" b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sz="2200" b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вида»:</a:t>
            </a:r>
            <a:endParaRPr lang="ru-RU" sz="2200" b="1" dirty="0">
              <a:ln w="3175"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200" b="1" i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 детей дошкольного возраста посредством эффективных педагогических технологий»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200" b="1" i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2018-2023  </a:t>
            </a:r>
            <a:r>
              <a:rPr lang="ru-RU" sz="2200" b="1" i="1" dirty="0" err="1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200" b="1" i="1" dirty="0">
                <a:ln w="3175"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206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7" name="Picture 3" descr="C:\Users\777\Desktop\Сидорова\ВСОКО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59" y="649038"/>
            <a:ext cx="4095883" cy="578874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59833" y="3657269"/>
            <a:ext cx="2880320" cy="87847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23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99467" y="1052736"/>
            <a:ext cx="8928992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40995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FBE74E-A420-B901-758E-E258EDB33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78" y="289491"/>
            <a:ext cx="4442043" cy="627901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7314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AF7AA9-2132-9988-85A1-C28A6BAB9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00" y="274340"/>
            <a:ext cx="4460400" cy="630932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3335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302DE2-E356-7CF7-DCAE-16A86B0C9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78" y="289491"/>
            <a:ext cx="4442043" cy="627901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9939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522577-63AF-3D35-E72E-78A897A89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5" y="980728"/>
            <a:ext cx="4296375" cy="567124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6F26D0-C8B8-2F16-CA7A-A223FB34B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258269" cy="567124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A8E328-3939-2327-EABE-2666A0EC73AA}"/>
              </a:ext>
            </a:extLst>
          </p:cNvPr>
          <p:cNvSpPr txBox="1"/>
          <p:nvPr/>
        </p:nvSpPr>
        <p:spPr>
          <a:xfrm>
            <a:off x="1763688" y="206024"/>
            <a:ext cx="6264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республиканском уровне </a:t>
            </a:r>
          </a:p>
        </p:txBody>
      </p:sp>
    </p:spTree>
    <p:extLst>
      <p:ext uri="{BB962C8B-B14F-4D97-AF65-F5344CB8AC3E}">
        <p14:creationId xmlns:p14="http://schemas.microsoft.com/office/powerpoint/2010/main" val="3873373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777\Downloads\c_doc (1)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9" y="3999170"/>
            <a:ext cx="4172657" cy="272459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777\Downloads\c_doc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82" y="1004432"/>
            <a:ext cx="4131561" cy="272459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777\Downloads\c_Республика Мордовия Сидорова Татьяна Николаевна 2734841796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9" y="1029276"/>
            <a:ext cx="4131561" cy="272459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777\Downloads\c_Сертификат Сидорова Татьяна Николаевна_page-0001.jpg">
            <a:extLst>
              <a:ext uri="{FF2B5EF4-FFF2-40B4-BE49-F238E27FC236}">
                <a16:creationId xmlns:a16="http://schemas.microsoft.com/office/drawing/2014/main" xmlns="" id="{E5B13089-5B3C-7AD2-72DA-8D6A5039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56" y="3999169"/>
            <a:ext cx="4131561" cy="2728891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A195F9-2444-5B13-C54A-CA05E6F98A52}"/>
              </a:ext>
            </a:extLst>
          </p:cNvPr>
          <p:cNvSpPr txBox="1"/>
          <p:nvPr/>
        </p:nvSpPr>
        <p:spPr>
          <a:xfrm>
            <a:off x="1619672" y="332656"/>
            <a:ext cx="5904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российском уровне </a:t>
            </a:r>
          </a:p>
        </p:txBody>
      </p:sp>
    </p:spTree>
    <p:extLst>
      <p:ext uri="{BB962C8B-B14F-4D97-AF65-F5344CB8AC3E}">
        <p14:creationId xmlns:p14="http://schemas.microsoft.com/office/powerpoint/2010/main" val="1129678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российском уровне </a:t>
            </a:r>
          </a:p>
        </p:txBody>
      </p:sp>
      <p:pic>
        <p:nvPicPr>
          <p:cNvPr id="19458" name="Picture 2" descr="C:\Users\777\Desktop\Сидорова\сертификат 7 съезда_page-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3" y="703822"/>
            <a:ext cx="4023577" cy="284319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777\Downloads\большой этнографический диктант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4" y="3802987"/>
            <a:ext cx="4023574" cy="284667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777\Downloads\c_doc-4 (1)_page-0001.jpg">
            <a:extLst>
              <a:ext uri="{FF2B5EF4-FFF2-40B4-BE49-F238E27FC236}">
                <a16:creationId xmlns:a16="http://schemas.microsoft.com/office/drawing/2014/main" xmlns="" id="{0423C92D-721C-75C6-1462-70F98508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14" y="3802987"/>
            <a:ext cx="4023577" cy="284667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777\Downloads\Сидорова Татьяна Николаевна (2)_page-0001.jpg">
            <a:extLst>
              <a:ext uri="{FF2B5EF4-FFF2-40B4-BE49-F238E27FC236}">
                <a16:creationId xmlns:a16="http://schemas.microsoft.com/office/drawing/2014/main" xmlns="" id="{57FBEF6A-21F7-D688-1B2F-EF804388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14" y="703822"/>
            <a:ext cx="4023577" cy="2843193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6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777\Downloads\certificate_sidorova_tatyana_nikolaevna_23177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653768" cy="5164349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АТТЕСТАЦИЯ\дипломы нужные\доступ сред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663636" cy="518457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691680" y="116632"/>
            <a:ext cx="6912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ln w="31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российском уровне </a:t>
            </a:r>
            <a:endParaRPr lang="ru-RU" sz="2600" b="1" dirty="0">
              <a:ln w="31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C03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30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5A76FE-1ECF-2343-7CD0-E8FBA1B77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3401"/>
            <a:ext cx="3721963" cy="526115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50F20D-9BB2-29C5-ACF9-A4D97D74C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77" y="942031"/>
            <a:ext cx="3721963" cy="526115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762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1032" y="692696"/>
            <a:ext cx="3056930" cy="4690872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3" name="Объект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48137" y="692696"/>
            <a:ext cx="5122013" cy="4171843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17631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155945-70BA-2D06-73E7-1950F9C93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3" y="710698"/>
            <a:ext cx="3820613" cy="541860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A36086-A5B6-CEB2-4498-719BFC764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26" y="692696"/>
            <a:ext cx="3820613" cy="543660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0832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BEEE95-8B6D-E8BE-EDC2-63EC4077E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5257"/>
            <a:ext cx="2820030" cy="453537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8020D1-492A-4419-75F1-C043CE4AE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38" y="1335257"/>
            <a:ext cx="2820029" cy="452684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736FB1-9E03-1848-C815-BB914A1E0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73" y="1335257"/>
            <a:ext cx="2820030" cy="453537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8495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2F91E3-AFA8-A880-C9EE-E4C810CC4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0209"/>
            <a:ext cx="3577947" cy="517312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E82DF4-9270-1FD3-BF37-6BBBA0145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14" y="880243"/>
            <a:ext cx="3673810" cy="51930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1404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 txBox="1">
            <a:spLocks/>
          </p:cNvSpPr>
          <p:nvPr/>
        </p:nvSpPr>
        <p:spPr>
          <a:xfrm>
            <a:off x="107504" y="1124744"/>
            <a:ext cx="8928992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637335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BFF041-8731-7A2B-A999-11F633637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2170"/>
            <a:ext cx="4226019" cy="597365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7158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различных уровней</a:t>
            </a:r>
          </a:p>
        </p:txBody>
      </p:sp>
      <p:pic>
        <p:nvPicPr>
          <p:cNvPr id="8" name="Picture 2" descr="C:\Users\777\Downloads\Сидорова Татьяна Николаевна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595622" cy="524062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АТТЕСТАЦИЯ\дипломы нужные\диплом звучи язык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91440"/>
            <a:ext cx="3744416" cy="529895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9027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Сидорова\Screenshot_20230125_162909_Documents.jpg">
            <a:extLst>
              <a:ext uri="{FF2B5EF4-FFF2-40B4-BE49-F238E27FC236}">
                <a16:creationId xmlns:a16="http://schemas.microsoft.com/office/drawing/2014/main" xmlns="" id="{FF5A80EF-D07E-1231-4923-F917BA2B86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7" y="764703"/>
            <a:ext cx="3676350" cy="551180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дипломы нужные\Sertifikat_Degustatsia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764704"/>
            <a:ext cx="3897275" cy="551180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60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34481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муниципальных конкурсах</a:t>
            </a:r>
          </a:p>
        </p:txBody>
      </p:sp>
      <p:pic>
        <p:nvPicPr>
          <p:cNvPr id="14338" name="Picture 2" descr="C:\Users\777\Desktop\Сидорова\воспит года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4" y="1340768"/>
            <a:ext cx="3708412" cy="52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7210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1628800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659566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Интернет</a:t>
            </a:r>
          </a:p>
        </p:txBody>
      </p:sp>
      <p:pic>
        <p:nvPicPr>
          <p:cNvPr id="2050" name="Picture 2" descr="C:\Users\777\Desktop\Сидорова\841766К2.Б.2020.1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8955"/>
            <a:ext cx="3528392" cy="498895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77\Desktop\Сидорова\863737К1.Б.2021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37" y="988956"/>
            <a:ext cx="3532621" cy="499493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20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АТТЕСТАЦИЯ\дипломы нужные\инов деят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66764"/>
            <a:ext cx="2592288" cy="417646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051" name="Picture 3" descr="C:\Users\Admin\Desktop\АТТЕСТАЦИЯ\дипломы нужные\инов деят2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7579" y="666764"/>
            <a:ext cx="2736303" cy="417646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E7D7F3-F0B1-1743-32C5-2DBE486B5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37" y="666765"/>
            <a:ext cx="2848844" cy="420239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3389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77\Desktop\Сидорова\1283439В1.Б.202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782728" cy="393238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77\Desktop\Сидорова\14469770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88" y="1124744"/>
            <a:ext cx="2792967" cy="38884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777\Desktop\Сидорова\ВШДА-благодарность-мо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8072"/>
            <a:ext cx="2883847" cy="408064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431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77\Desktop\Сидорова\14465821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6" y="1772816"/>
            <a:ext cx="4336944" cy="295232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777\Desktop\Сидорова\14466514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36" y="1758324"/>
            <a:ext cx="4196351" cy="296682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750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</a:p>
        </p:txBody>
      </p:sp>
      <p:pic>
        <p:nvPicPr>
          <p:cNvPr id="13314" name="Picture 2" descr="C:\Users\777\Desktop\Сидорова\благод род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6" y="952820"/>
            <a:ext cx="3794054" cy="536216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777\Desktop\Сидорова\почет гра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81" y="952820"/>
            <a:ext cx="3775993" cy="536216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67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</a:p>
        </p:txBody>
      </p:sp>
      <p:pic>
        <p:nvPicPr>
          <p:cNvPr id="2050" name="Picture 2" descr="E:\Новая папка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31" y="548680"/>
            <a:ext cx="4105846" cy="580526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03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107504" y="44624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6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</a:t>
            </a:r>
          </a:p>
        </p:txBody>
      </p:sp>
      <p:pic>
        <p:nvPicPr>
          <p:cNvPr id="5" name="Picture 3" descr="C:\Users\777\Desktop\Сидорова\ночь музк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03" y="980728"/>
            <a:ext cx="3719347" cy="52565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98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АТТЕСТАЦИЯ\дипломы нужные\тит проек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811929" cy="538743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075" name="Picture 3" descr="C:\Users\Admin\Desktop\АТТЕСТАЦИЯ\дипломы нужные\титул2 2 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3"/>
            <a:ext cx="3795366" cy="538742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667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 txBox="1">
            <a:spLocks/>
          </p:cNvSpPr>
          <p:nvPr/>
        </p:nvSpPr>
        <p:spPr>
          <a:xfrm>
            <a:off x="199356" y="1628800"/>
            <a:ext cx="8765131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3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63927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АТТЕСТАЦИЯ\дипломы нужные\приказ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95174"/>
            <a:ext cx="3708321" cy="556651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455C30-A273-78ED-49A2-ED135F526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6" y="295174"/>
            <a:ext cx="3621574" cy="556651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2398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2690</TotalTime>
  <Words>403</Words>
  <Application>Microsoft Office PowerPoint</Application>
  <PresentationFormat>Экран (4:3)</PresentationFormat>
  <Paragraphs>88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Победы и призовые места в заочных/дистанционных мероприятиях в сети Интернет </vt:lpstr>
      <vt:lpstr>Победы и призовые места в заочных/дистанционных мероприятиях в сети Интернет</vt:lpstr>
      <vt:lpstr>Победы и призовые места в очных  муниципальных мероприятиях </vt:lpstr>
      <vt:lpstr>Победы и призовые места в очных  муниципальных мероприятиях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Stdm</dc:creator>
  <cp:lastModifiedBy>Пользователь</cp:lastModifiedBy>
  <cp:revision>297</cp:revision>
  <dcterms:created xsi:type="dcterms:W3CDTF">2020-07-28T17:20:26Z</dcterms:created>
  <dcterms:modified xsi:type="dcterms:W3CDTF">2023-10-05T08:48:04Z</dcterms:modified>
</cp:coreProperties>
</file>