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2" r:id="rId6"/>
    <p:sldId id="265" r:id="rId7"/>
    <p:sldId id="263" r:id="rId8"/>
    <p:sldId id="266" r:id="rId9"/>
    <p:sldId id="264" r:id="rId10"/>
    <p:sldId id="259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6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64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3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1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7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95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07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46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8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66CFF-D1E8-4833-9F9B-A8BB22DD30F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DC2C-2727-4C73-942A-13E20CE6E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0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2261" y="448887"/>
            <a:ext cx="7331826" cy="20005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Муниципальное автономное дошкольное учреждение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«Центр развития ребенка – детский сад №17»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«Кормушка для птиц»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4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313" y="238016"/>
            <a:ext cx="6096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Воспитателями всех возрастных групп была проведена работа по привлечению родителей для участия в акции.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вместе с детьми изготавливали кормушки для птиц и помогали их развесить на территории ДОУ.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4" y="1676361"/>
            <a:ext cx="2049692" cy="3233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10" y="1585437"/>
            <a:ext cx="2821787" cy="4247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33" y="3263898"/>
            <a:ext cx="2141107" cy="3291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0748" y="2148474"/>
            <a:ext cx="3235657" cy="2426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397" y="3482286"/>
            <a:ext cx="3628825" cy="27216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97" y="238016"/>
            <a:ext cx="3734080" cy="21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8166" y="3330692"/>
            <a:ext cx="5419899" cy="33009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Покормите птиц зимой,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Бросьте горстку крошек,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И пускай снуют порой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Стайки у окошек.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Бросьте горсточку зерна.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Много им не надо.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И зима не так страшна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Будет для крылатых.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Им не дайте в лютый час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Гибнуть от болезней,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b="0" i="1" u="none" strike="noStrike" dirty="0" smtClean="0">
                <a:solidFill>
                  <a:srgbClr val="002060"/>
                </a:solidFill>
                <a:effectLst/>
                <a:latin typeface="Helvetica Neue"/>
              </a:rPr>
              <a:t>И весна одарит вас</a:t>
            </a:r>
          </a:p>
          <a:p>
            <a:pPr algn="ctr"/>
            <a:r>
              <a:rPr lang="ru-RU" sz="1050" i="1" dirty="0" smtClean="0">
                <a:solidFill>
                  <a:srgbClr val="002060"/>
                </a:solidFill>
                <a:latin typeface="Helvetica Neue"/>
              </a:rPr>
              <a:t>Александр Яшин</a:t>
            </a:r>
            <a:endParaRPr lang="ru-RU" sz="105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7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945" y="293677"/>
            <a:ext cx="7656021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акции: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внимания подрастающего поколения к проблемам охраны окружающей среды.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акции: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экологическую культуру у детей дошкольного возраста;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бережное отношение к природе;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вовлекать детей и родителе	 в активную творческую деятельность к дошкольной образовательной организации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68043" y="4338649"/>
            <a:ext cx="4879573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ноября в МАДОУ «Центр развития ребёнка – детский сад № 17» во всех возрастных группах были проведены различные мероприятия в рамках экологической акции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«Кормушка для птиц».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86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6117" y="0"/>
            <a:ext cx="60960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младшей группе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прогулки было проведено развлечение.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детям приходила птичка – синичка, которая загадывала загадки про птиц, играла в подвижную игру «Синички и кошка», учила детей танцевать танец «Птичка – невеличка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познакомились со значением слова «Кормушка» ,  положили в нее семечек, чтобы покормить птиц.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6129" y="636502"/>
            <a:ext cx="3886032" cy="3545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56" y="2823208"/>
            <a:ext cx="4122753" cy="3618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8333" y="2872336"/>
            <a:ext cx="4076129" cy="34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1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753" y="398948"/>
            <a:ext cx="3307458" cy="2914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9492" y="376420"/>
            <a:ext cx="3327112" cy="3124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200" y="266701"/>
            <a:ext cx="3066459" cy="3470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061" y="3549411"/>
            <a:ext cx="3448799" cy="28914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0410" y="3355548"/>
            <a:ext cx="3523773" cy="31507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640" y="3045115"/>
            <a:ext cx="3335999" cy="31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2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7" y="1524539"/>
            <a:ext cx="5417233" cy="4062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96" y="3092335"/>
            <a:ext cx="4680798" cy="3510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0171" y="218131"/>
            <a:ext cx="450937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средней группе №7 во время прогулки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дети наблюдали за зимующими птицами,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вместе с воспитателем повесили кормушку </a:t>
            </a:r>
          </a:p>
          <a:p>
            <a:r>
              <a:rPr lang="ru-RU" dirty="0">
                <a:solidFill>
                  <a:srgbClr val="002060"/>
                </a:solidFill>
              </a:rPr>
              <a:t>и</a:t>
            </a:r>
            <a:r>
              <a:rPr lang="ru-RU" dirty="0" smtClean="0">
                <a:solidFill>
                  <a:srgbClr val="002060"/>
                </a:solidFill>
              </a:rPr>
              <a:t> насыпали в нее корм для птиц.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0171" y="218131"/>
            <a:ext cx="622753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старшей логопедической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группе №10 ребята так же разместили кормушки на участке.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9" y="218131"/>
            <a:ext cx="2375361" cy="3167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54" y="1169007"/>
            <a:ext cx="2355792" cy="3141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78" y="1186398"/>
            <a:ext cx="4324694" cy="32435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8" y="3508047"/>
            <a:ext cx="2420389" cy="32271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94" y="3215116"/>
            <a:ext cx="2640087" cy="35201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53" y="3918281"/>
            <a:ext cx="3790517" cy="28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63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5884" y="415636"/>
            <a:ext cx="1058210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рамках акции во всех группах были проведены тематические занятия, беседы, игры.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992786"/>
            <a:ext cx="4269215" cy="2401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0" y="3784601"/>
            <a:ext cx="3443111" cy="2582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99" y="1758037"/>
            <a:ext cx="4331170" cy="2436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04" y="3260350"/>
            <a:ext cx="4560712" cy="2565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499" y="4214168"/>
            <a:ext cx="2822926" cy="21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4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5884" y="415636"/>
            <a:ext cx="1058210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рамках акции во всех группах были проведены тематические занятия, беседы, игры.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C:\Users\User\Desktop\конспекты занятий Хабибуллова\Ty9K75Ngug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 b="4538"/>
          <a:stretch/>
        </p:blipFill>
        <p:spPr bwMode="auto">
          <a:xfrm>
            <a:off x="7743363" y="1005595"/>
            <a:ext cx="4110586" cy="3424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User\Desktop\конспекты занятий Хабибуллова\S77Rp7opKM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4"/>
          <a:stretch/>
        </p:blipFill>
        <p:spPr bwMode="auto">
          <a:xfrm>
            <a:off x="4364182" y="3068876"/>
            <a:ext cx="3955530" cy="3549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User\Desktop\конспекты занятий Хабибуллова\YMcMtjiRH9o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 b="19894"/>
          <a:stretch/>
        </p:blipFill>
        <p:spPr bwMode="auto">
          <a:xfrm>
            <a:off x="352771" y="1005595"/>
            <a:ext cx="3822123" cy="3465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264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822" y="376516"/>
            <a:ext cx="1058210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старшей логопедической группе была проведена игра с упражнением на координацию речи «Синичка»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44" y="1039457"/>
            <a:ext cx="3584313" cy="47790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" y="912323"/>
            <a:ext cx="3794413" cy="50592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53" y="1529687"/>
            <a:ext cx="3852949" cy="51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231</Words>
  <Application>Microsoft Office PowerPoint</Application>
  <PresentationFormat>Широкоэкранный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2019-11-13T07:24:04Z</dcterms:created>
  <dcterms:modified xsi:type="dcterms:W3CDTF">2019-11-13T08:10:38Z</dcterms:modified>
</cp:coreProperties>
</file>