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1"/>
  </p:sldMasterIdLst>
  <p:sldIdLst>
    <p:sldId id="257" r:id="rId2"/>
    <p:sldId id="294" r:id="rId3"/>
    <p:sldId id="259" r:id="rId4"/>
    <p:sldId id="407" r:id="rId5"/>
    <p:sldId id="317" r:id="rId6"/>
    <p:sldId id="261" r:id="rId7"/>
    <p:sldId id="376" r:id="rId8"/>
    <p:sldId id="292" r:id="rId9"/>
    <p:sldId id="374" r:id="rId10"/>
    <p:sldId id="264" r:id="rId11"/>
    <p:sldId id="400" r:id="rId12"/>
    <p:sldId id="296" r:id="rId13"/>
    <p:sldId id="399" r:id="rId14"/>
    <p:sldId id="368" r:id="rId15"/>
    <p:sldId id="274" r:id="rId16"/>
    <p:sldId id="318" r:id="rId17"/>
    <p:sldId id="269" r:id="rId18"/>
    <p:sldId id="403" r:id="rId19"/>
    <p:sldId id="398" r:id="rId20"/>
    <p:sldId id="383" r:id="rId21"/>
    <p:sldId id="275" r:id="rId22"/>
    <p:sldId id="404" r:id="rId23"/>
    <p:sldId id="391" r:id="rId24"/>
    <p:sldId id="354" r:id="rId25"/>
    <p:sldId id="319" r:id="rId26"/>
    <p:sldId id="278" r:id="rId27"/>
    <p:sldId id="401" r:id="rId28"/>
    <p:sldId id="279" r:id="rId29"/>
    <p:sldId id="397" r:id="rId30"/>
    <p:sldId id="282" r:id="rId31"/>
    <p:sldId id="283" r:id="rId32"/>
    <p:sldId id="330" r:id="rId33"/>
    <p:sldId id="396" r:id="rId34"/>
    <p:sldId id="405" r:id="rId35"/>
    <p:sldId id="285" r:id="rId36"/>
    <p:sldId id="394" r:id="rId37"/>
    <p:sldId id="288" r:id="rId38"/>
    <p:sldId id="287" r:id="rId39"/>
    <p:sldId id="379" r:id="rId40"/>
    <p:sldId id="402" r:id="rId41"/>
    <p:sldId id="309" r:id="rId42"/>
    <p:sldId id="406" r:id="rId43"/>
    <p:sldId id="38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0EB87AB-7DB0-4EF2-9D21-F8210F2BB476}">
          <p14:sldIdLst>
            <p14:sldId id="256"/>
            <p14:sldId id="257"/>
            <p14:sldId id="295"/>
            <p14:sldId id="258"/>
            <p14:sldId id="294"/>
            <p14:sldId id="259"/>
            <p14:sldId id="260"/>
            <p14:sldId id="361"/>
            <p14:sldId id="348"/>
            <p14:sldId id="317"/>
            <p14:sldId id="261"/>
            <p14:sldId id="376"/>
            <p14:sldId id="292"/>
            <p14:sldId id="374"/>
            <p14:sldId id="375"/>
            <p14:sldId id="264"/>
            <p14:sldId id="274"/>
            <p14:sldId id="296"/>
            <p14:sldId id="368"/>
            <p14:sldId id="381"/>
            <p14:sldId id="377"/>
            <p14:sldId id="318"/>
            <p14:sldId id="269"/>
            <p14:sldId id="383"/>
            <p14:sldId id="384"/>
            <p14:sldId id="380"/>
            <p14:sldId id="302"/>
            <p14:sldId id="358"/>
            <p14:sldId id="369"/>
            <p14:sldId id="382"/>
            <p14:sldId id="275"/>
            <p14:sldId id="354"/>
            <p14:sldId id="365"/>
            <p14:sldId id="366"/>
            <p14:sldId id="367"/>
            <p14:sldId id="319"/>
            <p14:sldId id="278"/>
            <p14:sldId id="279"/>
            <p14:sldId id="282"/>
            <p14:sldId id="283"/>
            <p14:sldId id="330"/>
            <p14:sldId id="285"/>
            <p14:sldId id="288"/>
            <p14:sldId id="379"/>
            <p14:sldId id="287"/>
            <p14:sldId id="309"/>
            <p14:sldId id="35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3975" autoAdjust="0"/>
  </p:normalViewPr>
  <p:slideViewPr>
    <p:cSldViewPr>
      <p:cViewPr varScale="1">
        <p:scale>
          <a:sx n="100" d="100"/>
          <a:sy n="100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089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83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090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840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367379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473510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710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38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109249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986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/>
          <a:srcRect b="-2956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300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84285"/>
            <a:ext cx="60121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Евстифеева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Алла Александровна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126876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СТРУКТУРНОГО ПОДРАЗДЕЛЕНИЯ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«ДЕТСКИЙ САД №10 КОМБИНИРОВАННОГО ВИДА»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РУЗАЕВСКОГО МУНИЦИПАЛЬНОГО РАЙОНА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501008"/>
            <a:ext cx="87129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9.07.1964 г.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образование: высшее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МГПУ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им. М.Е.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1994 год, специальность «Педагогика и психология (дошкольная)».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педагогической работы: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 лет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работы в данной организации: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 лет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квалификационной категории: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последней аттестации: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15.03.2017г. , приказ №234 по МО РМ от 23.03.2017</a:t>
            </a:r>
          </a:p>
        </p:txBody>
      </p:sp>
      <p:pic>
        <p:nvPicPr>
          <p:cNvPr id="1026" name="Picture 2" descr="D:\день воспитателя\день др 2021\Новая папка (3)\i (1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32656"/>
            <a:ext cx="2308870" cy="2846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076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4.РЕЗУЛЬТАТЫ УЧАСТИЯ ВОСПИТАННИКОВ В :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конкурсах;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турнирах;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соревнованиях;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акциях;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фестивалях</a:t>
            </a:r>
          </a:p>
          <a:p>
            <a:pPr algn="ctr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4008" cy="65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659170" cy="658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pload2.schoolrm.ru/resize_cache/1229150/c3bed4c46e3bebf9034448fed65e7b8e/iblock/e06/e069b3c7531b92e4019a88374148848e/0a4165204a0c57a13c8686b510528e9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1999" cy="6520511"/>
          </a:xfrm>
          <a:prstGeom prst="rect">
            <a:avLst/>
          </a:prstGeom>
          <a:noFill/>
        </p:spPr>
      </p:pic>
      <p:pic>
        <p:nvPicPr>
          <p:cNvPr id="32772" name="Picture 4" descr="https://upload2.schoolrm.ru/resize_cache/1465959/c3bed4c46e3bebf9034448fed65e7b8e/iblock/811/811a0b9270bfd460d8b9fed088006841/2c7fc7e890013a4307e25f63339526c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5248" y="0"/>
            <a:ext cx="4688752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upload2.schoolrm.ru/resize_cache/1361421/c3bed4c46e3bebf9034448fed65e7b8e/iblock/fd6/fd6e15efe916ae1a28e26ac50c39864b/c5e271e3c728582dcdcc88a11fe5ff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62709" cy="6453336"/>
          </a:xfrm>
          <a:prstGeom prst="rect">
            <a:avLst/>
          </a:prstGeom>
          <a:noFill/>
        </p:spPr>
      </p:pic>
      <p:pic>
        <p:nvPicPr>
          <p:cNvPr id="54276" name="Picture 4" descr="https://upload2.schoolrm.ru/resize_cache/1361420/c3bed4c46e3bebf9034448fed65e7b8e/iblock/cfd/cfdaddc4d17889c74e25afe9f067201c/7283ad3dc3b1b479c93f58be457b12f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1" y="0"/>
            <a:ext cx="4572000" cy="646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upload2.schoolrm.ru/resize_cache/1914817/c3bed4c46e3bebf9034448fed65e7b8e/iblock/126/1264e6399d6688cbcf29e76a38baaa75/90ba8ac14488a1ce3031106b162c4b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19" y="0"/>
            <a:ext cx="498276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243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2.schoolrm.ru/resize_cache/1264638/c3bed4c46e3bebf9034448fed65e7b8e/iblock/82b/82b0778f681e683f0edf84e46720a11f/89b5ef0c29239b99271ea3b761da88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4716016" cy="6271689"/>
          </a:xfrm>
          <a:prstGeom prst="rect">
            <a:avLst/>
          </a:prstGeom>
          <a:noFill/>
        </p:spPr>
      </p:pic>
      <p:pic>
        <p:nvPicPr>
          <p:cNvPr id="31748" name="Picture 4" descr="https://upload2.schoolrm.ru/resize_cache/1264637/c3bed4c46e3bebf9034448fed65e7b8e/iblock/c4a/c4a8653f9992c4dcda0d27a8d02106ef/f73cd6b85ed7cd639170d2d096fe942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9687" y="260648"/>
            <a:ext cx="4744313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НАЛИЧИА АВТОРСКИХ ПРОГРАММ, МЕТОДИЧЕСКИХ ПОСОБИЙ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98884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6.ВЫСТУПЛЕНИЯ ПЕДАГОГА НА ЗАСЕДАНИЯХ  МЕТОДИЧЕСКИХ СОВЕТОВ, НАУЧНО-ПРАКТИЧЕСКИХ КОНФЕРЕНЦИЯХ, ПЕДАГОГИЧЕСКИХ ЧТЕНИЯХ , СЕМИНАРАХ, СЕКЦИЯХ, ФОРУМАХ,  РАДИОПЕРЕДАЧАХ (ОЧНО)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ля всех\Евстифеева\аттестация 2022\Новая папка\Скан_20211220 (1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4586552" cy="6309320"/>
          </a:xfrm>
          <a:prstGeom prst="rect">
            <a:avLst/>
          </a:prstGeom>
          <a:noFill/>
        </p:spPr>
      </p:pic>
      <p:pic>
        <p:nvPicPr>
          <p:cNvPr id="7171" name="Picture 3" descr="D:\для всех\Евстифеева\аттестация 2022\Новая папка\Скан_20211220 (1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4377" y="188640"/>
            <a:ext cx="4619623" cy="6354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3203848" cy="43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949993"/>
            <a:ext cx="6732240" cy="49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0728" y="0"/>
            <a:ext cx="8363272" cy="143985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Педагогический опыт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размещен на сайте ДОО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/>
              <a:t> </a:t>
            </a:r>
            <a:r>
              <a:rPr lang="en-US" sz="2400" i="1" u="sng" dirty="0" smtClean="0"/>
              <a:t>https://ds10ruz.schoolrm.ru/sveden/employees/19254/231109/</a:t>
            </a:r>
            <a:r>
              <a:rPr lang="ru-RU" sz="2400" i="1" u="sng" dirty="0" smtClean="0"/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12776"/>
            <a:ext cx="7776864" cy="52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16632"/>
            <a:ext cx="9144001" cy="6525345"/>
            <a:chOff x="-1" y="-1"/>
            <a:chExt cx="9144001" cy="6525345"/>
          </a:xfrm>
        </p:grpSpPr>
        <p:pic>
          <p:nvPicPr>
            <p:cNvPr id="9218" name="Picture 2" descr="C:\Users\Детский сад №10\Desktop\Программа марафона_page-000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-1"/>
              <a:ext cx="4572001" cy="6470121"/>
            </a:xfrm>
            <a:prstGeom prst="rect">
              <a:avLst/>
            </a:prstGeom>
            <a:noFill/>
          </p:spPr>
        </p:pic>
        <p:pic>
          <p:nvPicPr>
            <p:cNvPr id="9219" name="Picture 3" descr="C:\Users\Детский сад №10\Desktop\Программа марафона_page-001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32977" y="0"/>
              <a:ext cx="4611023" cy="6525344"/>
            </a:xfrm>
            <a:prstGeom prst="rect">
              <a:avLst/>
            </a:prstGeom>
            <a:noFill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580112" y="4797152"/>
              <a:ext cx="33123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79397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ПРОВЕДЕНИЕ ОТКРЫТЫХ ЗАНЯТИЙ, МАСТЕР-КЛАССОВ, МЕРОПРИЯТИЙ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ля всех\Евстифеева\аттестация 2022\Новая папка\Скан_20211220 (1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8618"/>
            <a:ext cx="4979149" cy="6849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3203848" cy="43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949993"/>
            <a:ext cx="6732240" cy="49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ля всех\Евстифеева\Евстифеева_page-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0"/>
            <a:ext cx="4788024" cy="6771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ЭКСПЕРТНАЯ ДЕЯТЕЛЬНОСТЬ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24744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 ОБЩЕСТВЕННО-ПЕДАГОГИЧЕСКАЯ АКТИВНОСТЬ ПЕДАГОГА: УЧАСТИЕ В КОМИССИЯХ, ПЕДАГОГИЧЕСКИХ СООБЩЕСТВАХ, В ЖЮРИ КОНКУРСОВ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всех\Евстифеева\аттестация 2022\Скан_20211123 (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35488" y="0"/>
            <a:ext cx="4608512" cy="6741368"/>
          </a:xfrm>
          <a:prstGeom prst="rect">
            <a:avLst/>
          </a:prstGeom>
          <a:noFill/>
        </p:spPr>
      </p:pic>
      <p:pic>
        <p:nvPicPr>
          <p:cNvPr id="1027" name="Picture 3" descr="D:\для всех\Евстифеева\аттестация 2022\Скан_20211123 (7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95936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06084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10. ПОЗИТИВНЫЕ РЕЗУЛЬТАТЫ РАБОТЫ С ВОСПИТАННИКАМИ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7"/>
            <a:ext cx="4501767" cy="6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для всех\Евстифеева\аттестация 2022\Новая папка\Скан_20211220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2232" y="260648"/>
            <a:ext cx="450176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204865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УЧАСТИЕ В ИННОВАЦИОННОЙ (ЭКСПЕРИМЕНТАЛЬНОЙ)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ля всех\Евстифеева\аттестация 2022\Новая папка\Скан_20211220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8995"/>
            <a:ext cx="4644008" cy="6388357"/>
          </a:xfrm>
          <a:prstGeom prst="rect">
            <a:avLst/>
          </a:prstGeom>
          <a:noFill/>
        </p:spPr>
      </p:pic>
      <p:pic>
        <p:nvPicPr>
          <p:cNvPr id="3075" name="Picture 3" descr="D:\для всех\Евстифеева\аттестация 2022\Новая папка\Скан_20211220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5195" y="188640"/>
            <a:ext cx="4658805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442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11. КАЧЕСТВО ВЗАИМОДЕЙСТВИЯ С РОДИТЕЛЯМИ: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систематическое проведение родительских собраний;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круглых столов, консультаций в нетрадиционной форме (педагогическое просвещение родителей);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экскурсий, образовательных путешествий с детьми;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совместных конкурсов, выставок;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организация родителей на субботниках, благоустройстве участков, создание развивающей среды группы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ля всех\Евстифеева\аттестация 2022\Новая папка\Скан_20211220 (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4554113" cy="6264696"/>
          </a:xfrm>
          <a:prstGeom prst="rect">
            <a:avLst/>
          </a:prstGeom>
          <a:noFill/>
        </p:spPr>
      </p:pic>
      <p:pic>
        <p:nvPicPr>
          <p:cNvPr id="4099" name="Picture 3" descr="D:\для всех\Евстифеева\аттестация 2022\Новая папка\Скан_20211220 (8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88640"/>
            <a:ext cx="4572000" cy="628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ля всех\Евстифеева\аттестация 2022\Новая папка\Скан_20211220 (9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4586552" cy="6309320"/>
          </a:xfrm>
          <a:prstGeom prst="rect">
            <a:avLst/>
          </a:prstGeom>
          <a:noFill/>
        </p:spPr>
      </p:pic>
      <p:pic>
        <p:nvPicPr>
          <p:cNvPr id="5123" name="Picture 3" descr="D:\для всех\Евстифеева\аттестация 2022\Новая папка\Скан_20211220 (1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7448" y="260648"/>
            <a:ext cx="4586552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4644007" cy="638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5102" y="188640"/>
            <a:ext cx="463889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556" y="242088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12. РАБОТА С ДЕТЬМИ ИЗ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СОЦИАЛЬНО-НЕБЛАГОПОЛУЧНЫХ СЕМЕЙ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ля всех\Евстифеева\аттестация 2022\Новая папка\Скан_20211220 (1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1591"/>
            <a:ext cx="4572000" cy="6289303"/>
          </a:xfrm>
          <a:prstGeom prst="rect">
            <a:avLst/>
          </a:prstGeom>
          <a:noFill/>
        </p:spPr>
      </p:pic>
      <p:pic>
        <p:nvPicPr>
          <p:cNvPr id="8195" name="Picture 3" descr="D:\для всех\Евстифеева\аттестация 2022\Новая папка\Скан_20211220 (1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3148"/>
            <a:ext cx="4572000" cy="6289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336393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13. УЧАСТИЕ ПЕДАГОГА В ПРОФЕССИОНАЛЬНЫХ КОНКУРСАХ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4890" y="0"/>
            <a:ext cx="452911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s://upload2.schoolrm.ru/resize_cache/1096733/c3bed4c46e3bebf9034448fed65e7b8e/iblock/af6/af6ef99986b4b9725a01aef69165d01e/8910b62f24e738c70f612cddf1cdc12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9392"/>
            <a:ext cx="4632983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2.schoolrm.ru/resize_cache/1690417/c3bed4c46e3bebf9034448fed65e7b8e/iblock/565/5656727d80d2b46ec88e1cb0a9bfa431/8d39864ba58333adb8b544f060dd0eb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613622" cy="6525344"/>
          </a:xfrm>
          <a:prstGeom prst="rect">
            <a:avLst/>
          </a:prstGeom>
          <a:noFill/>
        </p:spPr>
      </p:pic>
      <p:pic>
        <p:nvPicPr>
          <p:cNvPr id="5" name="Picture 2" descr="D:\для всех\Евстифеева\Грант Евстифеева\1639989-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0"/>
            <a:ext cx="4644008" cy="6566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313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ля всех\Евстифеева\аттестация 2022\Новая папка\Скан_20211220 (1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7448" y="116632"/>
            <a:ext cx="4586552" cy="6309320"/>
          </a:xfrm>
          <a:prstGeom prst="rect">
            <a:avLst/>
          </a:prstGeom>
          <a:noFill/>
        </p:spPr>
      </p:pic>
      <p:pic>
        <p:nvPicPr>
          <p:cNvPr id="9219" name="Picture 3" descr="C:\Users\Детский сад №10\Pictures\Сканы\Скан_202112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6632"/>
            <a:ext cx="4586552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2.schoolrm.ru/resize_cache/2108294/c3bed4c46e3bebf9034448fed65e7b8e/iblock/b0e/b0e608d863ccd6a2b75a085f22b140de/-AA-9175_page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7887"/>
            <a:ext cx="9036496" cy="6351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36912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14. НАГРАДЫ И ПООЩРЕНИЯ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кий сад №10\Pictures\Сканы\Скан_20211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-1"/>
            <a:ext cx="498541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2.schoolrm.ru/resize_cache/2108293/c3bed4c46e3bebf9034448fed65e7b8e/iblock/ea8/ea841aabd6b5261df448ab0f0153e071/Blagodarnost-Evstifeeva-A.A.-_1_page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9144000" cy="6408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36912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НАСТАВНИЧЕСТВО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98884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3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  ПУБЛИКАЦИЙ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ля всех\Евстифеева\SCX-3200_20161208_1431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0"/>
            <a:ext cx="4788024" cy="6768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802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кий сад №10\Desktop\Сборник Мат представления_page-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563013" cy="6453336"/>
          </a:xfrm>
          <a:prstGeom prst="rect">
            <a:avLst/>
          </a:prstGeom>
          <a:noFill/>
        </p:spPr>
      </p:pic>
      <p:pic>
        <p:nvPicPr>
          <p:cNvPr id="7172" name="Picture 4" descr="C:\Users\Детский сад №10\Desktop\Сборник Мат представления_page-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-1"/>
            <a:ext cx="4564916" cy="6456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466046"/>
            <a:chOff x="0" y="0"/>
            <a:chExt cx="9144000" cy="6466046"/>
          </a:xfrm>
        </p:grpSpPr>
        <p:pic>
          <p:nvPicPr>
            <p:cNvPr id="8194" name="Picture 2" descr="C:\Users\Детский сад №10\Desktop\Сборник Мат представления_page-0183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72001" y="0"/>
              <a:ext cx="4571999" cy="6466044"/>
            </a:xfrm>
            <a:prstGeom prst="rect">
              <a:avLst/>
            </a:prstGeom>
            <a:noFill/>
          </p:spPr>
        </p:pic>
        <p:pic>
          <p:nvPicPr>
            <p:cNvPr id="8196" name="Picture 4" descr="C:\Users\Детский сад №10\Desktop\Сборник Мат представления_page-0227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572000" cy="64660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395536" y="2204864"/>
              <a:ext cx="338437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2153783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2970</TotalTime>
  <Words>271</Words>
  <Application>Microsoft Office PowerPoint</Application>
  <PresentationFormat>Экран (4:3)</PresentationFormat>
  <Paragraphs>52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Gallery</vt:lpstr>
      <vt:lpstr>Слайд 1</vt:lpstr>
      <vt:lpstr>Педагогический опыт размещен на сайте ДОО  https://ds10ruz.schoolrm.ru/sveden/employees/19254/231109/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Детский сад №10</cp:lastModifiedBy>
  <cp:revision>317</cp:revision>
  <dcterms:created xsi:type="dcterms:W3CDTF">2019-10-16T08:29:45Z</dcterms:created>
  <dcterms:modified xsi:type="dcterms:W3CDTF">2021-12-20T07:54:38Z</dcterms:modified>
</cp:coreProperties>
</file>