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34" r:id="rId1"/>
  </p:sldMasterIdLst>
  <p:notesMasterIdLst>
    <p:notesMasterId r:id="rId98"/>
  </p:notesMasterIdLst>
  <p:sldIdLst>
    <p:sldId id="256" r:id="rId2"/>
    <p:sldId id="257" r:id="rId3"/>
    <p:sldId id="316" r:id="rId4"/>
    <p:sldId id="360" r:id="rId5"/>
    <p:sldId id="259" r:id="rId6"/>
    <p:sldId id="258" r:id="rId7"/>
    <p:sldId id="307" r:id="rId8"/>
    <p:sldId id="319" r:id="rId9"/>
    <p:sldId id="333" r:id="rId10"/>
    <p:sldId id="331" r:id="rId11"/>
    <p:sldId id="334" r:id="rId12"/>
    <p:sldId id="361" r:id="rId13"/>
    <p:sldId id="336" r:id="rId14"/>
    <p:sldId id="337" r:id="rId15"/>
    <p:sldId id="369" r:id="rId16"/>
    <p:sldId id="277" r:id="rId17"/>
    <p:sldId id="260" r:id="rId18"/>
    <p:sldId id="306" r:id="rId19"/>
    <p:sldId id="261" r:id="rId20"/>
    <p:sldId id="326" r:id="rId21"/>
    <p:sldId id="328" r:id="rId22"/>
    <p:sldId id="327" r:id="rId23"/>
    <p:sldId id="341" r:id="rId24"/>
    <p:sldId id="330" r:id="rId25"/>
    <p:sldId id="267" r:id="rId26"/>
    <p:sldId id="278" r:id="rId27"/>
    <p:sldId id="268" r:id="rId28"/>
    <p:sldId id="270" r:id="rId29"/>
    <p:sldId id="269" r:id="rId30"/>
    <p:sldId id="279" r:id="rId31"/>
    <p:sldId id="339" r:id="rId32"/>
    <p:sldId id="340" r:id="rId33"/>
    <p:sldId id="350" r:id="rId34"/>
    <p:sldId id="362" r:id="rId35"/>
    <p:sldId id="313" r:id="rId36"/>
    <p:sldId id="321" r:id="rId37"/>
    <p:sldId id="283" r:id="rId38"/>
    <p:sldId id="281" r:id="rId39"/>
    <p:sldId id="273" r:id="rId40"/>
    <p:sldId id="342" r:id="rId41"/>
    <p:sldId id="280" r:id="rId42"/>
    <p:sldId id="343" r:id="rId43"/>
    <p:sldId id="344" r:id="rId44"/>
    <p:sldId id="345" r:id="rId45"/>
    <p:sldId id="346" r:id="rId46"/>
    <p:sldId id="287" r:id="rId47"/>
    <p:sldId id="282" r:id="rId48"/>
    <p:sldId id="286" r:id="rId49"/>
    <p:sldId id="304" r:id="rId50"/>
    <p:sldId id="314" r:id="rId51"/>
    <p:sldId id="368" r:id="rId52"/>
    <p:sldId id="347" r:id="rId53"/>
    <p:sldId id="348" r:id="rId54"/>
    <p:sldId id="349" r:id="rId55"/>
    <p:sldId id="363" r:id="rId56"/>
    <p:sldId id="289" r:id="rId57"/>
    <p:sldId id="370" r:id="rId58"/>
    <p:sldId id="371" r:id="rId59"/>
    <p:sldId id="372" r:id="rId60"/>
    <p:sldId id="373" r:id="rId61"/>
    <p:sldId id="374" r:id="rId62"/>
    <p:sldId id="375" r:id="rId63"/>
    <p:sldId id="376" r:id="rId64"/>
    <p:sldId id="295" r:id="rId65"/>
    <p:sldId id="353" r:id="rId66"/>
    <p:sldId id="352" r:id="rId67"/>
    <p:sldId id="322" r:id="rId68"/>
    <p:sldId id="290" r:id="rId69"/>
    <p:sldId id="315" r:id="rId70"/>
    <p:sldId id="354" r:id="rId71"/>
    <p:sldId id="355" r:id="rId72"/>
    <p:sldId id="323" r:id="rId73"/>
    <p:sldId id="291" r:id="rId74"/>
    <p:sldId id="377" r:id="rId75"/>
    <p:sldId id="318" r:id="rId76"/>
    <p:sldId id="325" r:id="rId77"/>
    <p:sldId id="324" r:id="rId78"/>
    <p:sldId id="292" r:id="rId79"/>
    <p:sldId id="379" r:id="rId80"/>
    <p:sldId id="378" r:id="rId81"/>
    <p:sldId id="380" r:id="rId82"/>
    <p:sldId id="301" r:id="rId83"/>
    <p:sldId id="317" r:id="rId84"/>
    <p:sldId id="299" r:id="rId85"/>
    <p:sldId id="365" r:id="rId86"/>
    <p:sldId id="300" r:id="rId87"/>
    <p:sldId id="296" r:id="rId88"/>
    <p:sldId id="298" r:id="rId89"/>
    <p:sldId id="309" r:id="rId90"/>
    <p:sldId id="320" r:id="rId91"/>
    <p:sldId id="366" r:id="rId92"/>
    <p:sldId id="358" r:id="rId93"/>
    <p:sldId id="367" r:id="rId94"/>
    <p:sldId id="359" r:id="rId95"/>
    <p:sldId id="311" r:id="rId96"/>
    <p:sldId id="356" r:id="rId9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55" autoAdjust="0"/>
    <p:restoredTop sz="94660"/>
  </p:normalViewPr>
  <p:slideViewPr>
    <p:cSldViewPr snapToGrid="0">
      <p:cViewPr>
        <p:scale>
          <a:sx n="79" d="100"/>
          <a:sy n="79" d="100"/>
        </p:scale>
        <p:origin x="-1548" y="-7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A56F8-54FE-41A1-B01C-C6B6F7E26F64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94F9D-2946-44DE-A483-D57E2EB11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3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94F9D-2946-44DE-A483-D57E2EB11C4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574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94F9D-2946-44DE-A483-D57E2EB11C47}" type="slidenum">
              <a:rPr lang="ru-RU" smtClean="0"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980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A9B9-E017-4A09-AC4B-D6EBDD9D0A8B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FC65-BB8B-4E9D-851C-F53B3FB85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50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A9B9-E017-4A09-AC4B-D6EBDD9D0A8B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FC65-BB8B-4E9D-851C-F53B3FB85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518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A9B9-E017-4A09-AC4B-D6EBDD9D0A8B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FC65-BB8B-4E9D-851C-F53B3FB85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236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A9B9-E017-4A09-AC4B-D6EBDD9D0A8B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FC65-BB8B-4E9D-851C-F53B3FB85729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0974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A9B9-E017-4A09-AC4B-D6EBDD9D0A8B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FC65-BB8B-4E9D-851C-F53B3FB85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44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A9B9-E017-4A09-AC4B-D6EBDD9D0A8B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FC65-BB8B-4E9D-851C-F53B3FB85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340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A9B9-E017-4A09-AC4B-D6EBDD9D0A8B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FC65-BB8B-4E9D-851C-F53B3FB85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612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A9B9-E017-4A09-AC4B-D6EBDD9D0A8B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FC65-BB8B-4E9D-851C-F53B3FB85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186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A9B9-E017-4A09-AC4B-D6EBDD9D0A8B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FC65-BB8B-4E9D-851C-F53B3FB85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623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A9B9-E017-4A09-AC4B-D6EBDD9D0A8B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FC65-BB8B-4E9D-851C-F53B3FB85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029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A9B9-E017-4A09-AC4B-D6EBDD9D0A8B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FC65-BB8B-4E9D-851C-F53B3FB85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95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A9B9-E017-4A09-AC4B-D6EBDD9D0A8B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FC65-BB8B-4E9D-851C-F53B3FB85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654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A9B9-E017-4A09-AC4B-D6EBDD9D0A8B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FC65-BB8B-4E9D-851C-F53B3FB85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230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A9B9-E017-4A09-AC4B-D6EBDD9D0A8B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FC65-BB8B-4E9D-851C-F53B3FB85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14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A9B9-E017-4A09-AC4B-D6EBDD9D0A8B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FC65-BB8B-4E9D-851C-F53B3FB85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378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A9B9-E017-4A09-AC4B-D6EBDD9D0A8B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FC65-BB8B-4E9D-851C-F53B3FB85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192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A9B9-E017-4A09-AC4B-D6EBDD9D0A8B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FC65-BB8B-4E9D-851C-F53B3FB85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26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99EA9B9-E017-4A09-AC4B-D6EBDD9D0A8B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AF7FC65-BB8B-4E9D-851C-F53B3FB85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55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8" r:id="rId4"/>
    <p:sldLayoutId id="2147484439" r:id="rId5"/>
    <p:sldLayoutId id="2147484440" r:id="rId6"/>
    <p:sldLayoutId id="2147484441" r:id="rId7"/>
    <p:sldLayoutId id="2147484442" r:id="rId8"/>
    <p:sldLayoutId id="2147484443" r:id="rId9"/>
    <p:sldLayoutId id="2147484444" r:id="rId10"/>
    <p:sldLayoutId id="2147484445" r:id="rId11"/>
    <p:sldLayoutId id="2147484446" r:id="rId12"/>
    <p:sldLayoutId id="2147484447" r:id="rId13"/>
    <p:sldLayoutId id="2147484448" r:id="rId14"/>
    <p:sldLayoutId id="2147484449" r:id="rId15"/>
    <p:sldLayoutId id="2147484450" r:id="rId16"/>
    <p:sldLayoutId id="214748445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BE70566-9500-4F54-AE7F-3EF3B4E4941D}"/>
              </a:ext>
            </a:extLst>
          </p:cNvPr>
          <p:cNvSpPr/>
          <p:nvPr/>
        </p:nvSpPr>
        <p:spPr>
          <a:xfrm>
            <a:off x="633047" y="106189"/>
            <a:ext cx="1125415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РМ</a:t>
            </a:r>
            <a:endParaRPr lang="ru-RU" alt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alt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Голыновой</a:t>
            </a:r>
            <a:r>
              <a:rPr lang="ru-RU" altLang="ru-RU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Ирины Михайловны</a:t>
            </a:r>
            <a:endParaRPr lang="ru-RU" altLang="ru-RU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муниципального автономного дошкольного образовательного учреждения городского округа Саранск «Детский сад № 59»</a:t>
            </a:r>
            <a:endParaRPr lang="ru-RU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B5A24E0-38CD-4D8D-97F8-8EC4D22A03A3}"/>
              </a:ext>
            </a:extLst>
          </p:cNvPr>
          <p:cNvSpPr/>
          <p:nvPr/>
        </p:nvSpPr>
        <p:spPr>
          <a:xfrm>
            <a:off x="88779" y="2199070"/>
            <a:ext cx="84536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21.02.1985 год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культуролог </a:t>
            </a:r>
          </a:p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образовательное учреждение высшего профессионального образования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«Мордовский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государственный университет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имени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Н.П.Огарева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», факультет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национальной культуры 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№ диплома: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ВСГ 3102035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21 июня 2008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Профессиональная переподготовка: воспитатель детей дошкольного возраста</a:t>
            </a:r>
          </a:p>
          <a:p>
            <a:pPr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РМ «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Ичалковский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педагогический колледж»</a:t>
            </a:r>
          </a:p>
          <a:p>
            <a:pPr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№ диплома: ПП № 000041</a:t>
            </a:r>
          </a:p>
          <a:p>
            <a:pPr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Дата выдачи: 16 февраля 2017 г.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): 14 лет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15 лет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Квалификационная категория: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высшая</a:t>
            </a:r>
          </a:p>
          <a:p>
            <a:pPr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Дата последней аттестации: 26.10.2016 г.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golinov\Documents\Bluetooth\Share\im-upload-image-154507014658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30" y="2131762"/>
            <a:ext cx="3371750" cy="465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128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linov\Downloads\sour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7" y="0"/>
            <a:ext cx="49951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olinov\Downloads\source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69" y="0"/>
            <a:ext cx="7466431" cy="543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C278DC2-C900-4372-AD37-8FA137ED9B62}"/>
              </a:ext>
            </a:extLst>
          </p:cNvPr>
          <p:cNvSpPr/>
          <p:nvPr/>
        </p:nvSpPr>
        <p:spPr>
          <a:xfrm>
            <a:off x="5128463" y="3176338"/>
            <a:ext cx="6626390" cy="438839"/>
          </a:xfrm>
          <a:prstGeom prst="rect">
            <a:avLst/>
          </a:prstGeom>
          <a:solidFill>
            <a:schemeClr val="bg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20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linov\Desktop\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895" y="84221"/>
            <a:ext cx="5362072" cy="677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mail.yandex.ru/message_part/IMG_2565.jpg?_uid=63598719&amp;name=IMG_2565.jpg&amp;hid=1.2&amp;ids=176484810397618890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08" y="160338"/>
            <a:ext cx="4924050" cy="66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666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golinov\Desktop\дет.сад\сертификаты новые\Screenshot_2020-07-23-16-15-58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807" y="1"/>
            <a:ext cx="5034288" cy="684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golinov\Desktop\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84" y="96253"/>
            <a:ext cx="5023126" cy="664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874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48723" y="3244334"/>
            <a:ext cx="4494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961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linov\Downloads\IMG_2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53" y="80892"/>
            <a:ext cx="4785408" cy="66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golinov\Desktop\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38" y="19052"/>
            <a:ext cx="4926130" cy="678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xmlns="" id="{D3354CBA-72E1-4705-955B-204A755F77A1}"/>
              </a:ext>
            </a:extLst>
          </p:cNvPr>
          <p:cNvSpPr/>
          <p:nvPr/>
        </p:nvSpPr>
        <p:spPr>
          <a:xfrm>
            <a:off x="1271442" y="2674622"/>
            <a:ext cx="294290" cy="45719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395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939" y="0"/>
            <a:ext cx="4738102" cy="678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: вправо 5">
            <a:extLst>
              <a:ext uri="{FF2B5EF4-FFF2-40B4-BE49-F238E27FC236}">
                <a16:creationId xmlns:a16="http://schemas.microsoft.com/office/drawing/2014/main" xmlns="" id="{D3354CBA-72E1-4705-955B-204A755F77A1}"/>
              </a:ext>
            </a:extLst>
          </p:cNvPr>
          <p:cNvSpPr/>
          <p:nvPr/>
        </p:nvSpPr>
        <p:spPr>
          <a:xfrm>
            <a:off x="3801979" y="3370788"/>
            <a:ext cx="506953" cy="45719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43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29F544F-5E71-41C9-AB3F-CEAA81D89A15}"/>
              </a:ext>
            </a:extLst>
          </p:cNvPr>
          <p:cNvSpPr/>
          <p:nvPr/>
        </p:nvSpPr>
        <p:spPr>
          <a:xfrm>
            <a:off x="2769704" y="2708346"/>
            <a:ext cx="6881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 </a:t>
            </a:r>
          </a:p>
        </p:txBody>
      </p:sp>
    </p:spTree>
    <p:extLst>
      <p:ext uri="{BB962C8B-B14F-4D97-AF65-F5344CB8AC3E}">
        <p14:creationId xmlns:p14="http://schemas.microsoft.com/office/powerpoint/2010/main" val="74504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olinov\Downloads\IMG_2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74" y="0"/>
            <a:ext cx="4586055" cy="677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232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7" y="261911"/>
            <a:ext cx="11450053" cy="534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864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DDDE267B-E820-4910-868D-BA40CFB936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E25D7-C2F8-445D-AA42-C1163028D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6" y="120315"/>
            <a:ext cx="5402179" cy="661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687" y="120315"/>
            <a:ext cx="5825219" cy="658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72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F28634CA-10B6-410B-AACA-6FDD67B8C8AF}"/>
              </a:ext>
            </a:extLst>
          </p:cNvPr>
          <p:cNvSpPr/>
          <p:nvPr/>
        </p:nvSpPr>
        <p:spPr>
          <a:xfrm>
            <a:off x="805972" y="1586248"/>
            <a:ext cx="109728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собственного педагогического опыта по теме: </a:t>
            </a:r>
          </a:p>
          <a:p>
            <a:pPr algn="ctr"/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«Обучение грамоте и подготовка к обучению чтению детей дошкольного возраста»</a:t>
            </a:r>
          </a:p>
          <a:p>
            <a:pPr algn="ctr"/>
            <a:endParaRPr lang="ru-RU" alt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https://ds59sar.schoolrm.ru/sveden/employees/11178/182332/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659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7" y="256856"/>
            <a:ext cx="11756122" cy="572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422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olinov\Desktop\дет.сад\сертификаты новые\публикация ноябрь 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39" y="0"/>
            <a:ext cx="4970277" cy="674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147" y="108786"/>
            <a:ext cx="5342021" cy="654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415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0" y="296767"/>
            <a:ext cx="11726779" cy="558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762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linov\Downloads\IMG_1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5" y="108508"/>
            <a:ext cx="2334128" cy="326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olinov\Downloads\IMG_15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68" y="1545862"/>
            <a:ext cx="3926627" cy="538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olinov\Downloads\IMG_15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56" y="0"/>
            <a:ext cx="4164647" cy="64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olinov\Desktop\NLh9t9M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780" y="1523018"/>
            <a:ext cx="4592220" cy="533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9E2B43F-2F44-4B7A-8B8A-62095C477BF7}"/>
              </a:ext>
            </a:extLst>
          </p:cNvPr>
          <p:cNvSpPr/>
          <p:nvPr/>
        </p:nvSpPr>
        <p:spPr>
          <a:xfrm>
            <a:off x="7882879" y="4572001"/>
            <a:ext cx="3815015" cy="1684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17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linov\Downloads\IMG_07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5" y="0"/>
            <a:ext cx="4936180" cy="674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olinov\Downloads\IMG_07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53" y="0"/>
            <a:ext cx="48603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855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olinov\Downloads\IMG_05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7" y="564808"/>
            <a:ext cx="7230979" cy="573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olinov\Downloads\IMG_07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284" y="120316"/>
            <a:ext cx="4263042" cy="656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133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41A8023-273E-41B9-B788-29C46812F41F}"/>
              </a:ext>
            </a:extLst>
          </p:cNvPr>
          <p:cNvSpPr/>
          <p:nvPr/>
        </p:nvSpPr>
        <p:spPr>
          <a:xfrm>
            <a:off x="765312" y="2264696"/>
            <a:ext cx="1093304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8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6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в: конкурсах; выставках; турнирах; соревнованиях; акциях; фестивалях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199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olinov\Desktop\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1" y="1"/>
            <a:ext cx="5662863" cy="673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golinov\Desktop\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904" y="76038"/>
            <a:ext cx="5281864" cy="678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005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olinov\Desktop\дет.сад\сертификаты новые\кузина июль 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42008" cy="512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golinov\Desktop\дет.сад\сертификаты новые\мой на кузину июль 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292" y="96252"/>
            <a:ext cx="4719387" cy="657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090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olinov\Desktop\дет.сад\сертификаты новые\IMG_14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3" y="74151"/>
            <a:ext cx="4850624" cy="659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golinov\Desktop\дет.сад\сертификаты новые\IMG_14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681" y="74150"/>
            <a:ext cx="4831773" cy="659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83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DDDE267B-E820-4910-868D-BA40CFB936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F3E25D7-C2F8-445D-AA42-C1163028D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C:\Users\golinov\Desktop\5555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8" y="0"/>
            <a:ext cx="12003504" cy="675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270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DDDE267B-E820-4910-868D-BA40CFB936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F3E25D7-C2F8-445D-AA42-C1163028D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C:\Users\golinov\Downloads\IMG_09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7" y="58052"/>
            <a:ext cx="4752501" cy="661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golinov\Desktop\я 1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029200" cy="677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062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olinov\Desktop\дет.сад\сертификаты новые\IMG-b2341afa3667d93194d9c28cb7187456-V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" y="0"/>
            <a:ext cx="4999991" cy="673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olinov\Desktop\дет.сад\сертификаты новые\дурманов ноябрь 20 горо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50495"/>
            <a:ext cx="7058127" cy="520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264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golinov\Downloads\Василиса Бакул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44" y="176774"/>
            <a:ext cx="4782869" cy="658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golinov\Desktop\IMG_18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324" y="176774"/>
            <a:ext cx="4854808" cy="658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841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olinov\Desktop\IMG_18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831" y="120315"/>
            <a:ext cx="4889333" cy="653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golinov\Downloads\Ермошкина Мар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46" y="92553"/>
            <a:ext cx="4728411" cy="658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270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linov\Desktop\мои дипломы\Screenshot_2020-07-23-16-15-46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18" y="144379"/>
            <a:ext cx="4707806" cy="671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902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C59CB27-3C87-43E1-895C-EE0AD494ACE1}"/>
              </a:ext>
            </a:extLst>
          </p:cNvPr>
          <p:cNvSpPr/>
          <p:nvPr/>
        </p:nvSpPr>
        <p:spPr>
          <a:xfrm>
            <a:off x="1248759" y="2438072"/>
            <a:ext cx="10037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Наличие авторских программ, </a:t>
            </a:r>
          </a:p>
          <a:p>
            <a:pPr algn="ctr"/>
            <a:r>
              <a:rPr lang="ru-RU" sz="40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методических пособий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19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olinov\Downloads\IMG_1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93" y="0"/>
            <a:ext cx="48848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317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linov\Desktop\11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2" y="120316"/>
            <a:ext cx="5107448" cy="662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olinov\Desktop\11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740" y="120315"/>
            <a:ext cx="5085965" cy="668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834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C931DD5-7DF8-408B-A6CE-433768D6D1E2}"/>
              </a:ext>
            </a:extLst>
          </p:cNvPr>
          <p:cNvSpPr/>
          <p:nvPr/>
        </p:nvSpPr>
        <p:spPr>
          <a:xfrm>
            <a:off x="1288471" y="1982843"/>
            <a:ext cx="102350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</a:t>
            </a:r>
          </a:p>
          <a:p>
            <a:pPr algn="ctr"/>
            <a:r>
              <a:rPr lang="ru-RU" sz="32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научно-практических конференциях, педагогических чтениях, семинарах, секциях, форумах, радиопередачах (очно)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263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olinov\Downloads\IMG_2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77" y="0"/>
            <a:ext cx="47797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golinov\Downloads\IMG_2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784" y="0"/>
            <a:ext cx="48387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243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golinov\Desktop\я 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197" y="0"/>
            <a:ext cx="5087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033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golinov\Desktop\Рисунок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4" y="203199"/>
            <a:ext cx="4529137" cy="645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olinov\Desktop\Рисунок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253" y="115761"/>
            <a:ext cx="7205663" cy="645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 flipV="1">
            <a:off x="552450" y="3092116"/>
            <a:ext cx="419100" cy="248650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9E2B43F-2F44-4B7A-8B8A-62095C477BF7}"/>
              </a:ext>
            </a:extLst>
          </p:cNvPr>
          <p:cNvSpPr/>
          <p:nvPr/>
        </p:nvSpPr>
        <p:spPr>
          <a:xfrm>
            <a:off x="9010649" y="2177717"/>
            <a:ext cx="2867025" cy="83017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983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944" y="166254"/>
            <a:ext cx="4998574" cy="669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6533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83" y="96253"/>
            <a:ext cx="4697371" cy="667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4900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golinov\Desktop\I9mT93S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9" y="123580"/>
            <a:ext cx="4922906" cy="666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golinov\Desktop\zdPQbkE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050" y="123580"/>
            <a:ext cx="5126875" cy="671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9E2B43F-2F44-4B7A-8B8A-62095C477BF7}"/>
              </a:ext>
            </a:extLst>
          </p:cNvPr>
          <p:cNvSpPr/>
          <p:nvPr/>
        </p:nvSpPr>
        <p:spPr>
          <a:xfrm>
            <a:off x="6279480" y="1660359"/>
            <a:ext cx="4741445" cy="74595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20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olinov\Desktop\мои дипломы\IMG_0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989" y="402147"/>
            <a:ext cx="8363748" cy="60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3758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olinov\Downloads\IMG_04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7" y="0"/>
            <a:ext cx="48452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golinov\Downloads\IMG_0455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22" y="0"/>
            <a:ext cx="49267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9E2B43F-2F44-4B7A-8B8A-62095C477BF7}"/>
              </a:ext>
            </a:extLst>
          </p:cNvPr>
          <p:cNvSpPr/>
          <p:nvPr/>
        </p:nvSpPr>
        <p:spPr>
          <a:xfrm>
            <a:off x="6440801" y="3741822"/>
            <a:ext cx="4741445" cy="4571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083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4013332-9489-4A22-97B3-C82F377B9D11}"/>
              </a:ext>
            </a:extLst>
          </p:cNvPr>
          <p:cNvSpPr/>
          <p:nvPr/>
        </p:nvSpPr>
        <p:spPr>
          <a:xfrm>
            <a:off x="1448666" y="2424097"/>
            <a:ext cx="94661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7. Проведение открытых занятий, </a:t>
            </a:r>
          </a:p>
          <a:p>
            <a:pPr algn="ctr"/>
            <a:r>
              <a:rPr lang="ru-RU" sz="40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мастер-классов, мероприятий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18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olinov\Desktop\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1" y="1"/>
            <a:ext cx="53861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golinov\Desktop\11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579" y="1"/>
            <a:ext cx="530191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4461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1AC5F80-1E53-42F7-B377-F32F66338652}"/>
              </a:ext>
            </a:extLst>
          </p:cNvPr>
          <p:cNvSpPr/>
          <p:nvPr/>
        </p:nvSpPr>
        <p:spPr>
          <a:xfrm>
            <a:off x="1853434" y="5858598"/>
            <a:ext cx="3920358" cy="3733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7" name="Стрелка: вправо 5">
            <a:extLst>
              <a:ext uri="{FF2B5EF4-FFF2-40B4-BE49-F238E27FC236}">
                <a16:creationId xmlns:a16="http://schemas.microsoft.com/office/drawing/2014/main" xmlns="" id="{D3354CBA-72E1-4705-955B-204A755F77A1}"/>
              </a:ext>
            </a:extLst>
          </p:cNvPr>
          <p:cNvSpPr/>
          <p:nvPr/>
        </p:nvSpPr>
        <p:spPr>
          <a:xfrm>
            <a:off x="1557520" y="2947737"/>
            <a:ext cx="294290" cy="45719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0636EEE-432C-4DD6-B243-92FC38D90AB6}"/>
              </a:ext>
            </a:extLst>
          </p:cNvPr>
          <p:cNvSpPr/>
          <p:nvPr/>
        </p:nvSpPr>
        <p:spPr>
          <a:xfrm>
            <a:off x="6860628" y="2935706"/>
            <a:ext cx="3854998" cy="3133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>
                <a:solidFill>
                  <a:srgbClr val="C00000"/>
                </a:solidFill>
              </a:ln>
            </a:endParaRPr>
          </a:p>
        </p:txBody>
      </p:sp>
      <p:pic>
        <p:nvPicPr>
          <p:cNvPr id="2050" name="Picture 2" descr="C:\Users\golinov\Desktop\Рисунок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33" y="128048"/>
            <a:ext cx="5312514" cy="666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0636EEE-432C-4DD6-B243-92FC38D90AB6}"/>
              </a:ext>
            </a:extLst>
          </p:cNvPr>
          <p:cNvSpPr/>
          <p:nvPr/>
        </p:nvSpPr>
        <p:spPr>
          <a:xfrm>
            <a:off x="7013028" y="2935706"/>
            <a:ext cx="3854998" cy="3133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>
                <a:solidFill>
                  <a:srgbClr val="C00000"/>
                </a:solidFill>
              </a:ln>
            </a:endParaRPr>
          </a:p>
        </p:txBody>
      </p:sp>
      <p:pic>
        <p:nvPicPr>
          <p:cNvPr id="2051" name="Picture 3" descr="C:\Users\golinov\Desktop\Рисунок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90" y="128048"/>
            <a:ext cx="5175250" cy="654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: вправо 5">
            <a:extLst>
              <a:ext uri="{FF2B5EF4-FFF2-40B4-BE49-F238E27FC236}">
                <a16:creationId xmlns:a16="http://schemas.microsoft.com/office/drawing/2014/main" xmlns="" id="{D3354CBA-72E1-4705-955B-204A755F77A1}"/>
              </a:ext>
            </a:extLst>
          </p:cNvPr>
          <p:cNvSpPr/>
          <p:nvPr/>
        </p:nvSpPr>
        <p:spPr>
          <a:xfrm>
            <a:off x="1418587" y="2915253"/>
            <a:ext cx="294290" cy="45719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87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5FD81D5-4C0F-4B06-840F-3321B2154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1" y="220717"/>
            <a:ext cx="5079996" cy="6478933"/>
          </a:xfrm>
          <a:prstGeom prst="rect">
            <a:avLst/>
          </a:prstGeom>
        </p:spPr>
      </p:pic>
      <p:sp>
        <p:nvSpPr>
          <p:cNvPr id="7" name="Стрелка: вправо 5">
            <a:extLst>
              <a:ext uri="{FF2B5EF4-FFF2-40B4-BE49-F238E27FC236}">
                <a16:creationId xmlns:a16="http://schemas.microsoft.com/office/drawing/2014/main" xmlns="" id="{D3354CBA-72E1-4705-955B-204A755F77A1}"/>
              </a:ext>
            </a:extLst>
          </p:cNvPr>
          <p:cNvSpPr/>
          <p:nvPr/>
        </p:nvSpPr>
        <p:spPr>
          <a:xfrm>
            <a:off x="1341072" y="2964473"/>
            <a:ext cx="294290" cy="45719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golinov\Desktop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3" y="220717"/>
            <a:ext cx="5005137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: вправо 5">
            <a:extLst>
              <a:ext uri="{FF2B5EF4-FFF2-40B4-BE49-F238E27FC236}">
                <a16:creationId xmlns:a16="http://schemas.microsoft.com/office/drawing/2014/main" xmlns="" id="{D3354CBA-72E1-4705-955B-204A755F77A1}"/>
              </a:ext>
            </a:extLst>
          </p:cNvPr>
          <p:cNvSpPr/>
          <p:nvPr/>
        </p:nvSpPr>
        <p:spPr>
          <a:xfrm>
            <a:off x="1248520" y="3006365"/>
            <a:ext cx="294290" cy="45719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100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F28634CA-10B6-410B-AACA-6FDD67B8C8AF}"/>
              </a:ext>
            </a:extLst>
          </p:cNvPr>
          <p:cNvSpPr/>
          <p:nvPr/>
        </p:nvSpPr>
        <p:spPr>
          <a:xfrm>
            <a:off x="1272208" y="522309"/>
            <a:ext cx="9750287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just">
              <a:lnSpc>
                <a:spcPct val="115000"/>
              </a:lnSpc>
              <a:spcAft>
                <a:spcPts val="0"/>
              </a:spcAft>
              <a:tabLst>
                <a:tab pos="594106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B17920C-0C23-44DC-9F1F-B09D68BB8C42}"/>
              </a:ext>
            </a:extLst>
          </p:cNvPr>
          <p:cNvSpPr/>
          <p:nvPr/>
        </p:nvSpPr>
        <p:spPr>
          <a:xfrm>
            <a:off x="817521" y="2426652"/>
            <a:ext cx="108932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(экспериментальной)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2199473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FAB5F96-9473-4C12-95BF-BFA4FEC6E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166" y="204951"/>
            <a:ext cx="5181599" cy="65663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B2D9AEA-FEB8-44A6-8AE0-35F151190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91" y="183930"/>
            <a:ext cx="5023945" cy="656633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0636EEE-432C-4DD6-B243-92FC38D90AB6}"/>
              </a:ext>
            </a:extLst>
          </p:cNvPr>
          <p:cNvSpPr/>
          <p:nvPr/>
        </p:nvSpPr>
        <p:spPr>
          <a:xfrm>
            <a:off x="1552074" y="3296652"/>
            <a:ext cx="4283242" cy="7579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>
                <a:solidFill>
                  <a:srgbClr val="C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99650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olinov\Desktop\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431" y="-1"/>
            <a:ext cx="5169567" cy="677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384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olinov\Desktop\дет.сад\сертификаты новые\Screenshot_2020-06-22-10-53-06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9" y="152885"/>
            <a:ext cx="4612910" cy="658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golinov\Desktop\дет.сад\сертификаты новые\Screenshot_2020-06-08-11-07-24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410" y="1081767"/>
            <a:ext cx="654367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6795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7221" y="2967335"/>
            <a:ext cx="988995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kern="5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8. Экспертная деятельность</a:t>
            </a:r>
            <a:endParaRPr lang="ru-RU" sz="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522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olinov\Desktop\я 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863" y="23985"/>
            <a:ext cx="4965029" cy="683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golinov\Desktop\11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55" y="23986"/>
            <a:ext cx="5178266" cy="673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: вправо 5">
            <a:extLst>
              <a:ext uri="{FF2B5EF4-FFF2-40B4-BE49-F238E27FC236}">
                <a16:creationId xmlns:a16="http://schemas.microsoft.com/office/drawing/2014/main" xmlns="" id="{D3354CBA-72E1-4705-955B-204A755F77A1}"/>
              </a:ext>
            </a:extLst>
          </p:cNvPr>
          <p:cNvSpPr/>
          <p:nvPr/>
        </p:nvSpPr>
        <p:spPr>
          <a:xfrm>
            <a:off x="502562" y="3043990"/>
            <a:ext cx="294290" cy="14044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5503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olinov\Downloads\IMG_2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35" y="0"/>
            <a:ext cx="4806786" cy="676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olinov\Desktop\я 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803" y="16209"/>
            <a:ext cx="4970679" cy="674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3830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B8536C3-D353-4952-8A5A-3F6B1C7A56BA}"/>
              </a:ext>
            </a:extLst>
          </p:cNvPr>
          <p:cNvSpPr/>
          <p:nvPr/>
        </p:nvSpPr>
        <p:spPr>
          <a:xfrm>
            <a:off x="609600" y="1969156"/>
            <a:ext cx="1116329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468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790" y="103928"/>
            <a:ext cx="5610724" cy="663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1830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olinov\Desktop\11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55" y="23986"/>
            <a:ext cx="5178266" cy="673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olinov\Desktop\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75" y="2631"/>
            <a:ext cx="4926130" cy="678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: вправо 5">
            <a:extLst>
              <a:ext uri="{FF2B5EF4-FFF2-40B4-BE49-F238E27FC236}">
                <a16:creationId xmlns:a16="http://schemas.microsoft.com/office/drawing/2014/main" xmlns="" id="{D3354CBA-72E1-4705-955B-204A755F77A1}"/>
              </a:ext>
            </a:extLst>
          </p:cNvPr>
          <p:cNvSpPr/>
          <p:nvPr/>
        </p:nvSpPr>
        <p:spPr>
          <a:xfrm>
            <a:off x="502562" y="3043990"/>
            <a:ext cx="294290" cy="14044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право 5">
            <a:extLst>
              <a:ext uri="{FF2B5EF4-FFF2-40B4-BE49-F238E27FC236}">
                <a16:creationId xmlns:a16="http://schemas.microsoft.com/office/drawing/2014/main" xmlns="" id="{D3354CBA-72E1-4705-955B-204A755F77A1}"/>
              </a:ext>
            </a:extLst>
          </p:cNvPr>
          <p:cNvSpPr/>
          <p:nvPr/>
        </p:nvSpPr>
        <p:spPr>
          <a:xfrm>
            <a:off x="6706846" y="2618874"/>
            <a:ext cx="294290" cy="14044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3891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olinov\Desktop\11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59" y="0"/>
            <a:ext cx="5136762" cy="668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golinov\Desktop\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325" y="76816"/>
            <a:ext cx="4926647" cy="661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: вправо 5">
            <a:extLst>
              <a:ext uri="{FF2B5EF4-FFF2-40B4-BE49-F238E27FC236}">
                <a16:creationId xmlns:a16="http://schemas.microsoft.com/office/drawing/2014/main" xmlns="" id="{D3354CBA-72E1-4705-955B-204A755F77A1}"/>
              </a:ext>
            </a:extLst>
          </p:cNvPr>
          <p:cNvSpPr/>
          <p:nvPr/>
        </p:nvSpPr>
        <p:spPr>
          <a:xfrm>
            <a:off x="502562" y="2586790"/>
            <a:ext cx="294290" cy="14044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607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>
            <a:extLst>
              <a:ext uri="{FF2B5EF4-FFF2-40B4-BE49-F238E27FC236}">
                <a16:creationId xmlns:a16="http://schemas.microsoft.com/office/drawing/2014/main" xmlns="" id="{AF693EDC-8EDE-495A-9948-F3004C95B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39" y="261144"/>
            <a:ext cx="5108713" cy="637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17FC61C-B272-4174-B680-38580F72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1463"/>
            <a:ext cx="5108713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C278DC2-C900-4372-AD37-8FA137ED9B62}"/>
              </a:ext>
            </a:extLst>
          </p:cNvPr>
          <p:cNvSpPr/>
          <p:nvPr/>
        </p:nvSpPr>
        <p:spPr>
          <a:xfrm>
            <a:off x="6341655" y="4998720"/>
            <a:ext cx="4769802" cy="787843"/>
          </a:xfrm>
          <a:prstGeom prst="rect">
            <a:avLst/>
          </a:prstGeom>
          <a:solidFill>
            <a:schemeClr val="bg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3284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olinov\Desktop\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48199" cy="676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golinov\Desktop\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27" y="1"/>
            <a:ext cx="4223084" cy="676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golinov\Desktop\1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589" y="1"/>
            <a:ext cx="4347410" cy="676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: вправо 5">
            <a:extLst>
              <a:ext uri="{FF2B5EF4-FFF2-40B4-BE49-F238E27FC236}">
                <a16:creationId xmlns:a16="http://schemas.microsoft.com/office/drawing/2014/main" xmlns="" id="{D3354CBA-72E1-4705-955B-204A755F77A1}"/>
              </a:ext>
            </a:extLst>
          </p:cNvPr>
          <p:cNvSpPr/>
          <p:nvPr/>
        </p:nvSpPr>
        <p:spPr>
          <a:xfrm>
            <a:off x="61127" y="3525254"/>
            <a:ext cx="294290" cy="14044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xmlns="" id="{D3354CBA-72E1-4705-955B-204A755F77A1}"/>
              </a:ext>
            </a:extLst>
          </p:cNvPr>
          <p:cNvSpPr/>
          <p:nvPr/>
        </p:nvSpPr>
        <p:spPr>
          <a:xfrm>
            <a:off x="4001552" y="3380873"/>
            <a:ext cx="493293" cy="155427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право 5">
            <a:extLst>
              <a:ext uri="{FF2B5EF4-FFF2-40B4-BE49-F238E27FC236}">
                <a16:creationId xmlns:a16="http://schemas.microsoft.com/office/drawing/2014/main" xmlns="" id="{D3354CBA-72E1-4705-955B-204A755F77A1}"/>
              </a:ext>
            </a:extLst>
          </p:cNvPr>
          <p:cNvSpPr/>
          <p:nvPr/>
        </p:nvSpPr>
        <p:spPr>
          <a:xfrm>
            <a:off x="8010266" y="3318144"/>
            <a:ext cx="294290" cy="14044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3196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olinov\Desktop\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3" y="0"/>
            <a:ext cx="5374105" cy="677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golinov\Desktop\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261" y="84221"/>
            <a:ext cx="5154243" cy="668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: вправо 5">
            <a:extLst>
              <a:ext uri="{FF2B5EF4-FFF2-40B4-BE49-F238E27FC236}">
                <a16:creationId xmlns:a16="http://schemas.microsoft.com/office/drawing/2014/main" xmlns="" id="{D3354CBA-72E1-4705-955B-204A755F77A1}"/>
              </a:ext>
            </a:extLst>
          </p:cNvPr>
          <p:cNvSpPr/>
          <p:nvPr/>
        </p:nvSpPr>
        <p:spPr>
          <a:xfrm>
            <a:off x="796852" y="3286590"/>
            <a:ext cx="294290" cy="14044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право 5">
            <a:extLst>
              <a:ext uri="{FF2B5EF4-FFF2-40B4-BE49-F238E27FC236}">
                <a16:creationId xmlns:a16="http://schemas.microsoft.com/office/drawing/2014/main" xmlns="" id="{D3354CBA-72E1-4705-955B-204A755F77A1}"/>
              </a:ext>
            </a:extLst>
          </p:cNvPr>
          <p:cNvSpPr/>
          <p:nvPr/>
        </p:nvSpPr>
        <p:spPr>
          <a:xfrm>
            <a:off x="7276341" y="3356811"/>
            <a:ext cx="294290" cy="14044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2851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olinov\Desktop\11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00" y="84222"/>
            <a:ext cx="5334190" cy="658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golinov\Desktop\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720" y="84222"/>
            <a:ext cx="5547595" cy="658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: вправо 5">
            <a:extLst>
              <a:ext uri="{FF2B5EF4-FFF2-40B4-BE49-F238E27FC236}">
                <a16:creationId xmlns:a16="http://schemas.microsoft.com/office/drawing/2014/main" xmlns="" id="{D3354CBA-72E1-4705-955B-204A755F77A1}"/>
              </a:ext>
            </a:extLst>
          </p:cNvPr>
          <p:cNvSpPr/>
          <p:nvPr/>
        </p:nvSpPr>
        <p:spPr>
          <a:xfrm>
            <a:off x="403545" y="2971801"/>
            <a:ext cx="294290" cy="14044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4048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olinov\Desktop\11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1" y="0"/>
            <a:ext cx="5301915" cy="672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golinov\Desktop\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168" y="1"/>
            <a:ext cx="5686926" cy="672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: вправо 5">
            <a:extLst>
              <a:ext uri="{FF2B5EF4-FFF2-40B4-BE49-F238E27FC236}">
                <a16:creationId xmlns:a16="http://schemas.microsoft.com/office/drawing/2014/main" xmlns="" id="{D3354CBA-72E1-4705-955B-204A755F77A1}"/>
              </a:ext>
            </a:extLst>
          </p:cNvPr>
          <p:cNvSpPr/>
          <p:nvPr/>
        </p:nvSpPr>
        <p:spPr>
          <a:xfrm>
            <a:off x="649707" y="3729790"/>
            <a:ext cx="294290" cy="14044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241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olinov\Downloads\IMG_2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989" y="-2"/>
            <a:ext cx="4718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golinov\Downloads\IMG_2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10" y="0"/>
            <a:ext cx="47705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3431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olinov\Downloads\IMG_2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35" y="0"/>
            <a:ext cx="4806786" cy="676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golinov\Desktop\я 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803" y="16209"/>
            <a:ext cx="4970679" cy="674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783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olinov\Desktop\дет.сад\сертификаты новые\участник образовательного сообщества дек 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727" y="84220"/>
            <a:ext cx="4883260" cy="677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1900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F7A69E8-3242-4D7C-B93D-0C08B0B3F93D}"/>
              </a:ext>
            </a:extLst>
          </p:cNvPr>
          <p:cNvSpPr/>
          <p:nvPr/>
        </p:nvSpPr>
        <p:spPr>
          <a:xfrm>
            <a:off x="2009776" y="2205857"/>
            <a:ext cx="85820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  <a:endParaRPr lang="ru-RU" sz="4000" b="1" kern="5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0380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olinov\Downloads\IMG_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80" y="0"/>
            <a:ext cx="47766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golinov\Downloads\IMG_2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66" y="0"/>
            <a:ext cx="46725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4870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olinov\Downloads\IMG_2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83" y="0"/>
            <a:ext cx="48068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golinov\Downloads\IMG_2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03" y="0"/>
            <a:ext cx="49564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469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olinov\Documents\Bluetooth\Share\IMG-20210329-WA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439" y="108284"/>
            <a:ext cx="4943681" cy="6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50" y="187496"/>
            <a:ext cx="4550650" cy="65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xmlns="" id="{D3354CBA-72E1-4705-955B-204A755F77A1}"/>
              </a:ext>
            </a:extLst>
          </p:cNvPr>
          <p:cNvSpPr/>
          <p:nvPr/>
        </p:nvSpPr>
        <p:spPr>
          <a:xfrm>
            <a:off x="1271442" y="3865748"/>
            <a:ext cx="294290" cy="45719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6194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olinov\Downloads\IMG_2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91" y="0"/>
            <a:ext cx="47359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golinov\Downloads\IMG_2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634" y="0"/>
            <a:ext cx="47181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1281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olinov\Downloads\IMG_2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429" y="0"/>
            <a:ext cx="4734068" cy="676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8573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D981492-CA0E-48D2-88A8-2FB4B8BD96D9}"/>
              </a:ext>
            </a:extLst>
          </p:cNvPr>
          <p:cNvSpPr/>
          <p:nvPr/>
        </p:nvSpPr>
        <p:spPr>
          <a:xfrm>
            <a:off x="2238376" y="2214367"/>
            <a:ext cx="81629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4130" algn="ctr">
              <a:spcAft>
                <a:spcPts val="0"/>
              </a:spcAft>
            </a:pPr>
            <a:r>
              <a:rPr lang="ru-RU" sz="40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Качество</a:t>
            </a:r>
            <a:r>
              <a:rPr lang="ru-RU" sz="40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взаимодействия</a:t>
            </a:r>
            <a:r>
              <a:rPr lang="ru-RU" sz="40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24130" algn="ctr">
              <a:spcAft>
                <a:spcPts val="0"/>
              </a:spcAft>
            </a:pPr>
            <a:r>
              <a:rPr lang="ru-RU" sz="40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0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endParaRPr lang="ru-RU" sz="4000" b="1" kern="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6799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olinov\Desktop\11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25" y="51003"/>
            <a:ext cx="4880810" cy="671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042" y="63404"/>
            <a:ext cx="4707030" cy="670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2264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904" y="109324"/>
            <a:ext cx="4696325" cy="674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2599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olinov\Desktop\11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72" y="0"/>
            <a:ext cx="5059012" cy="670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926" y="79415"/>
            <a:ext cx="5005137" cy="674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7283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94C91EE-8357-4616-A75D-7E7368A028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126" y="60945"/>
            <a:ext cx="5145879" cy="669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065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7325" y="2315260"/>
            <a:ext cx="98297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12. Работа с детьми из </a:t>
            </a:r>
          </a:p>
          <a:p>
            <a:pPr algn="ctr"/>
            <a:r>
              <a:rPr lang="ru-RU" sz="40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социально-неблагополучных семей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04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074" y="-2"/>
            <a:ext cx="485522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5420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863" y="30078"/>
            <a:ext cx="4704348" cy="684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9" y="30078"/>
            <a:ext cx="4971073" cy="682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009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golinov\Documents\Bluetooth\Share\IMG-20210329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93" y="28025"/>
            <a:ext cx="5132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golinov\Documents\Bluetooth\Share\IMG-20210329-WA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218" y="28025"/>
            <a:ext cx="5132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1654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olinov\Desktop\дет.сад\мои дипломы\IMG_1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299" y="0"/>
            <a:ext cx="4731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5744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olinov\Desktop\11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1" y="0"/>
            <a:ext cx="5301915" cy="672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golinov\Desktop\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168" y="1"/>
            <a:ext cx="5686926" cy="672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: вправо 5">
            <a:extLst>
              <a:ext uri="{FF2B5EF4-FFF2-40B4-BE49-F238E27FC236}">
                <a16:creationId xmlns:a16="http://schemas.microsoft.com/office/drawing/2014/main" xmlns="" id="{D3354CBA-72E1-4705-955B-204A755F77A1}"/>
              </a:ext>
            </a:extLst>
          </p:cNvPr>
          <p:cNvSpPr/>
          <p:nvPr/>
        </p:nvSpPr>
        <p:spPr>
          <a:xfrm>
            <a:off x="559959" y="3741822"/>
            <a:ext cx="294290" cy="14044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4224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415D802-E19C-4A72-B198-C817824C1EBD}"/>
              </a:ext>
            </a:extLst>
          </p:cNvPr>
          <p:cNvSpPr/>
          <p:nvPr/>
        </p:nvSpPr>
        <p:spPr>
          <a:xfrm>
            <a:off x="2738801" y="2154795"/>
            <a:ext cx="722813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13. Участие педагога в </a:t>
            </a:r>
          </a:p>
          <a:p>
            <a:pPr algn="ctr"/>
            <a:r>
              <a:rPr lang="ru-RU" sz="40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профессиональных конкурсах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231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olinov\Desktop\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1" y="0"/>
            <a:ext cx="5329067" cy="667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golinov\Desktop\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105" y="1"/>
            <a:ext cx="5313947" cy="667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7796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DDDE267B-E820-4910-868D-BA40CFB936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E25D7-C2F8-445D-AA42-C1163028D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C:\Users\golinov\Desktop\дет.сад\сертификаты новые\пед конкурс декабрь 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3" y="175710"/>
            <a:ext cx="4771678" cy="667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golinov\Downloads\IMG_18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821" y="264916"/>
            <a:ext cx="7124006" cy="504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1326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golinov\Desktop\фабрика деда моро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4" y="0"/>
            <a:ext cx="47664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golinov\Desktop\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296" y="0"/>
            <a:ext cx="52898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419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olinov\Desktop\IMG_15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991" y="234617"/>
            <a:ext cx="4633801" cy="662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golinov\Desktop\я 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316" y="144378"/>
            <a:ext cx="4868778" cy="67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3909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DDDE267B-E820-4910-868D-BA40CFB936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3E25D7-C2F8-445D-AA42-C1163028D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C:\Users\golinov\Desktop\я 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83" y="120315"/>
            <a:ext cx="5274874" cy="661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golinov\Desktop\я 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8" y="126530"/>
            <a:ext cx="5041233" cy="661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2805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olinov\Desktop\я 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01" y="18885"/>
            <a:ext cx="4788036" cy="683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olinov\Desktop\дет.сад\сертификаты новые\Screenshot_2020-07-23-16-15-58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933" y="18885"/>
            <a:ext cx="5034288" cy="684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1924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0A33D65-40D0-409D-A3A9-DCF7F12B98A2}"/>
              </a:ext>
            </a:extLst>
          </p:cNvPr>
          <p:cNvSpPr/>
          <p:nvPr/>
        </p:nvSpPr>
        <p:spPr>
          <a:xfrm>
            <a:off x="2923496" y="2554820"/>
            <a:ext cx="63450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14. Награды и поощрения 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15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olinov\Documents\Bluetooth\Share\IMG-20210329-WA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71" y="108284"/>
            <a:ext cx="5051740" cy="674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golinov\Desktop\я 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094" y="108284"/>
            <a:ext cx="5274874" cy="661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2338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golinov\Desktop\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6" y="0"/>
            <a:ext cx="5073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golinov\Desktop\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342" y="0"/>
            <a:ext cx="53989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8501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golinov\Desktop\дет.сад\сертификаты новые\благодарность декабрь 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0" y="0"/>
            <a:ext cx="49639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olinov\Desktop\дет.сад\сертификаты новые\мой на антипкину май 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778" y="0"/>
            <a:ext cx="48478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9132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golinov\Downloads\IMG_2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2" y="0"/>
            <a:ext cx="4846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golinov\Downloads\IMG_2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44" y="-84221"/>
            <a:ext cx="47808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4872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olinov\Desktop\я 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0"/>
            <a:ext cx="4868778" cy="670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golinov\Desktop\я 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536" y="0"/>
            <a:ext cx="5197643" cy="687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5210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golinov\Downloads\IMG_2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215" y="0"/>
            <a:ext cx="47705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0" y="105102"/>
            <a:ext cx="4760495" cy="675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01087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903F35F-971C-455E-A8E1-D6B34D9EC5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62AE0B-31FB-41D5-A233-3C6DCDF2E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A0F0EDD-0C18-4DC7-A0B1-4EF2CE9EF6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1253067"/>
            <a:ext cx="0" cy="421075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4" descr="C:\Users\golinov\Documents\Bluetooth\Share\htmlimage-1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958" y="-9523"/>
            <a:ext cx="536608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6766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6116" y="1961147"/>
            <a:ext cx="109968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altLang="ru-RU" sz="80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18112296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2408</TotalTime>
  <Words>257</Words>
  <Application>Microsoft Office PowerPoint</Application>
  <PresentationFormat>Произвольный</PresentationFormat>
  <Paragraphs>45</Paragraphs>
  <Slides>96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97" baseType="lpstr"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rozas</dc:creator>
  <cp:lastModifiedBy>aliina</cp:lastModifiedBy>
  <cp:revision>173</cp:revision>
  <dcterms:created xsi:type="dcterms:W3CDTF">2020-01-19T19:29:02Z</dcterms:created>
  <dcterms:modified xsi:type="dcterms:W3CDTF">2021-07-29T18:37:45Z</dcterms:modified>
</cp:coreProperties>
</file>