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57" r:id="rId3"/>
    <p:sldId id="264" r:id="rId4"/>
    <p:sldId id="282" r:id="rId5"/>
    <p:sldId id="267" r:id="rId6"/>
    <p:sldId id="271" r:id="rId7"/>
    <p:sldId id="270" r:id="rId8"/>
    <p:sldId id="276" r:id="rId9"/>
    <p:sldId id="278" r:id="rId10"/>
    <p:sldId id="280" r:id="rId11"/>
    <p:sldId id="279" r:id="rId12"/>
    <p:sldId id="281" r:id="rId13"/>
    <p:sldId id="272" r:id="rId14"/>
    <p:sldId id="265" r:id="rId15"/>
    <p:sldId id="274" r:id="rId16"/>
    <p:sldId id="283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F18C0-C6E8-4783-BD16-0CF78FF150D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777D7-C484-4892-8633-B8A1A2740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6A6B-4954-49FF-AC5B-AF8D5EB4DA1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8413-A308-4319-92EC-69FFE4692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6A6B-4954-49FF-AC5B-AF8D5EB4DA1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8413-A308-4319-92EC-69FFE4692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6A6B-4954-49FF-AC5B-AF8D5EB4DA1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8413-A308-4319-92EC-69FFE4692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6A6B-4954-49FF-AC5B-AF8D5EB4DA1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8413-A308-4319-92EC-69FFE4692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6A6B-4954-49FF-AC5B-AF8D5EB4DA1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8413-A308-4319-92EC-69FFE4692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6A6B-4954-49FF-AC5B-AF8D5EB4DA1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8413-A308-4319-92EC-69FFE4692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6A6B-4954-49FF-AC5B-AF8D5EB4DA1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8413-A308-4319-92EC-69FFE4692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6A6B-4954-49FF-AC5B-AF8D5EB4DA1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8413-A308-4319-92EC-69FFE4692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6A6B-4954-49FF-AC5B-AF8D5EB4DA1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8413-A308-4319-92EC-69FFE4692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6A6B-4954-49FF-AC5B-AF8D5EB4DA1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8413-A308-4319-92EC-69FFE4692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6A6B-4954-49FF-AC5B-AF8D5EB4DA1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8413-A308-4319-92EC-69FFE4692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26A6B-4954-49FF-AC5B-AF8D5EB4DA1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88413-A308-4319-92EC-69FFE4692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8" name="Picture 2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44347" cy="707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55776" y="404664"/>
            <a:ext cx="47285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Зубки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  их   друзья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32129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Batang" pitchFamily="18" charset="-127"/>
                <a:ea typeface="Batang" pitchFamily="18" charset="-127"/>
                <a:cs typeface="Angsana New" pitchFamily="18" charset="-34"/>
              </a:rPr>
              <a:t>Сказка </a:t>
            </a:r>
          </a:p>
          <a:p>
            <a:pPr algn="ctr"/>
            <a:r>
              <a:rPr lang="ru-RU" sz="2400" b="1" dirty="0" smtClean="0">
                <a:latin typeface="Batang" pitchFamily="18" charset="-127"/>
                <a:ea typeface="Batang" pitchFamily="18" charset="-127"/>
                <a:cs typeface="Angsana New" pitchFamily="18" charset="-34"/>
              </a:rPr>
              <a:t>о девочке, которая не любила чистить зубы.</a:t>
            </a:r>
            <a:endParaRPr lang="ru-RU" sz="2400" dirty="0">
              <a:latin typeface="Batang" pitchFamily="18" charset="-127"/>
              <a:ea typeface="Batang" pitchFamily="18" charset="-127"/>
              <a:cs typeface="Angsana New" pitchFamily="18" charset="-34"/>
            </a:endParaRPr>
          </a:p>
        </p:txBody>
      </p:sp>
      <p:pic>
        <p:nvPicPr>
          <p:cNvPr id="34821" name="Picture 5" descr="https://werbakova-ds6lmr.edumsko.ru/uploads/3000/7930/section/519346/untitled_folder/depositphotos_61074991-stock-illustration-happy-water-drop.jpg?150825810048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19728" y="5157192"/>
            <a:ext cx="1624272" cy="1700808"/>
          </a:xfrm>
          <a:prstGeom prst="rect">
            <a:avLst/>
          </a:prstGeom>
          <a:noFill/>
        </p:spPr>
      </p:pic>
      <p:pic>
        <p:nvPicPr>
          <p:cNvPr id="34845" name="Picture 2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81975" y="260648"/>
            <a:ext cx="9620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ÐÐµÐ²ÑÑÐºÐ°, Ð¼ÑÑÑÐµ ÑÑÐº Ð² ÑÐ°ÐºÐ¾Ð²Ð¸Ð½Ðµ â ÑÑÐ¾ÐºÐ¾Ð²ÑÐ¹ Ð²ÐµÐºÑÐ¾Ñ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1875594"/>
            <a:ext cx="3168352" cy="35696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5445224"/>
            <a:ext cx="457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atang" pitchFamily="18" charset="-127"/>
                <a:ea typeface="Batang" pitchFamily="18" charset="-127"/>
                <a:cs typeface="Angsana New" pitchFamily="18" charset="-34"/>
              </a:rPr>
              <a:t>Выполнила </a:t>
            </a:r>
            <a:r>
              <a:rPr lang="ru-RU" b="1" dirty="0" smtClean="0">
                <a:latin typeface="Batang" pitchFamily="18" charset="-127"/>
                <a:ea typeface="Batang" pitchFamily="18" charset="-127"/>
                <a:cs typeface="Angsana New" pitchFamily="18" charset="-34"/>
              </a:rPr>
              <a:t>воспитатель</a:t>
            </a:r>
          </a:p>
          <a:p>
            <a:pPr algn="ctr"/>
            <a:r>
              <a:rPr lang="ru-RU" b="1" dirty="0" smtClean="0">
                <a:latin typeface="Batang" pitchFamily="18" charset="-127"/>
                <a:ea typeface="Batang" pitchFamily="18" charset="-127"/>
                <a:cs typeface="Angsana New" pitchFamily="18" charset="-34"/>
              </a:rPr>
              <a:t>п</a:t>
            </a:r>
            <a:r>
              <a:rPr lang="ru-RU" b="1" dirty="0" smtClean="0">
                <a:latin typeface="Batang" pitchFamily="18" charset="-127"/>
                <a:ea typeface="Batang" pitchFamily="18" charset="-127"/>
                <a:cs typeface="Angsana New" pitchFamily="18" charset="-34"/>
              </a:rPr>
              <a:t>одготовительной группы</a:t>
            </a:r>
            <a:endParaRPr lang="ru-RU" b="1" dirty="0" smtClean="0">
              <a:latin typeface="Batang" pitchFamily="18" charset="-127"/>
              <a:ea typeface="Batang" pitchFamily="18" charset="-127"/>
              <a:cs typeface="Angsana New" pitchFamily="18" charset="-34"/>
            </a:endParaRPr>
          </a:p>
          <a:p>
            <a:pPr algn="ctr"/>
            <a:endParaRPr lang="ru-RU" b="1" dirty="0" smtClean="0">
              <a:latin typeface="Batang" pitchFamily="18" charset="-127"/>
              <a:ea typeface="Batang" pitchFamily="18" charset="-127"/>
              <a:cs typeface="Angsana New" pitchFamily="18" charset="-34"/>
            </a:endParaRPr>
          </a:p>
          <a:p>
            <a:pPr algn="ctr"/>
            <a:r>
              <a:rPr lang="ru-RU" sz="2000" b="1" dirty="0" err="1" smtClean="0">
                <a:latin typeface="Batang" pitchFamily="18" charset="-127"/>
                <a:ea typeface="Batang" pitchFamily="18" charset="-127"/>
                <a:cs typeface="Angsana New" pitchFamily="18" charset="-34"/>
              </a:rPr>
              <a:t>Лисенкова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  <a:cs typeface="Angsana New" pitchFamily="18" charset="-34"/>
              </a:rPr>
              <a:t> Н.В.</a:t>
            </a:r>
          </a:p>
          <a:p>
            <a:pPr algn="ctr"/>
            <a:endParaRPr lang="ru-RU" dirty="0">
              <a:latin typeface="Batang" pitchFamily="18" charset="-127"/>
              <a:ea typeface="Batang" pitchFamily="18" charset="-127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00347" y="-212402"/>
            <a:ext cx="9344347" cy="707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55776" y="2276872"/>
            <a:ext cx="37444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ОВОЩИ</a:t>
            </a:r>
            <a:endParaRPr lang="ru-RU" sz="72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4725144"/>
            <a:ext cx="183469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76499" y="-99392"/>
            <a:ext cx="2667501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2339752" cy="220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14658" y="4653136"/>
            <a:ext cx="195722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7544" y="4653136"/>
            <a:ext cx="189663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483768" y="620688"/>
            <a:ext cx="441499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Полезно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effectLst/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14" name="Picture 6" descr="https://i.pinimg.com/236x/9e/72/41/9e7241aa00fac962aa6382acb6d07cb7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flipH="1">
            <a:off x="395536" y="2420888"/>
            <a:ext cx="1568525" cy="1599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44347" cy="707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11760" y="2636912"/>
            <a:ext cx="37444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ЯГОДЫ</a:t>
            </a:r>
            <a:endParaRPr lang="ru-RU" sz="72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1920" y="4869160"/>
            <a:ext cx="1996593" cy="188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98011" y="4797152"/>
            <a:ext cx="2010132" cy="186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476671"/>
            <a:ext cx="2376264" cy="228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55698" y="332656"/>
            <a:ext cx="228830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5536" y="4941168"/>
            <a:ext cx="2232248" cy="181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483768" y="620688"/>
            <a:ext cx="441499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Полезно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effectLst/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10" name="Picture 6" descr="https://i.pinimg.com/236x/9e/72/41/9e7241aa00fac962aa6382acb6d07cb7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876256" y="2564904"/>
            <a:ext cx="1599827" cy="1599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44347" cy="707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4725144"/>
            <a:ext cx="1944216" cy="176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35896" y="4797152"/>
            <a:ext cx="1975882" cy="181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18698" y="260648"/>
            <a:ext cx="212530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07904" y="116632"/>
            <a:ext cx="168473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308304" y="4941168"/>
            <a:ext cx="16680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07504" y="116632"/>
            <a:ext cx="2448272" cy="2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31640" y="2780928"/>
            <a:ext cx="48267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Вредно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effectLst/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5122" name="Picture 2" descr="https://www.pngkey.com/png/full/834-8343374_crying-tooth-clipart-diente-llorando-png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652120" y="2492896"/>
            <a:ext cx="20185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1340768"/>
            <a:ext cx="6888031" cy="370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75656" y="188640"/>
            <a:ext cx="6077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Зубки важно чистить правильно</a:t>
            </a:r>
            <a:endParaRPr lang="ru-RU" sz="2800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37321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Еще мама рассказала девочке ,</a:t>
            </a: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 как правильно чистить зубки что бы зубки были чистые </a:t>
            </a: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и злой Кариес не смог обидеть и повредить их</a:t>
            </a:r>
            <a:endParaRPr lang="ru-RU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0"/>
            <a:ext cx="101611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44347" cy="707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47664" y="548680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 А еще, сказала мама:</a:t>
            </a: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 Есть волшебная Фея. Которая приходит к деткам и забирает их впавшие зубки , и оставляет под подушкой маленький сюрприз . Но что бы Фея радовалась зубик должен быть хорошим. Девочке очень захотелось получить подарочек от феи; и с тех самых пор девочка очень подружилась со своим верным другом Зубной щеткой. </a:t>
            </a:r>
            <a:endParaRPr lang="ru-RU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2924944"/>
            <a:ext cx="3667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67675" y="5143500"/>
            <a:ext cx="10763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3501008"/>
            <a:ext cx="75247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59632" y="404664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Batang" pitchFamily="18" charset="-127"/>
                <a:ea typeface="Batang" pitchFamily="18" charset="-127"/>
              </a:rPr>
              <a:t>Зубная щетка и зубки были счастливы, что ее хозяйка каждый день два раза чистит свои красивые, здоровые зубки.</a:t>
            </a:r>
            <a:br>
              <a:rPr lang="ru-RU" sz="1600" dirty="0" smtClean="0">
                <a:latin typeface="Batang" pitchFamily="18" charset="-127"/>
                <a:ea typeface="Batang" pitchFamily="18" charset="-127"/>
              </a:rPr>
            </a:br>
            <a:r>
              <a:rPr lang="ru-RU" sz="16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1600" dirty="0" smtClean="0">
                <a:latin typeface="Batang" pitchFamily="18" charset="-127"/>
                <a:ea typeface="Batang" pitchFamily="18" charset="-127"/>
              </a:rPr>
            </a:br>
            <a:r>
              <a:rPr lang="ru-RU" sz="16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1600" dirty="0" smtClean="0">
                <a:latin typeface="Batang" pitchFamily="18" charset="-127"/>
                <a:ea typeface="Batang" pitchFamily="18" charset="-127"/>
              </a:rPr>
            </a:br>
            <a:r>
              <a:rPr lang="ru-RU" sz="1600" dirty="0" smtClean="0">
                <a:latin typeface="Batang" pitchFamily="18" charset="-127"/>
                <a:ea typeface="Batang" pitchFamily="18" charset="-127"/>
              </a:rPr>
              <a:t>И никогда злой Кариес не приходил к нашей девочке.</a:t>
            </a:r>
            <a:br>
              <a:rPr lang="ru-RU" sz="1600" dirty="0" smtClean="0">
                <a:latin typeface="Batang" pitchFamily="18" charset="-127"/>
                <a:ea typeface="Batang" pitchFamily="18" charset="-127"/>
              </a:rPr>
            </a:br>
            <a:r>
              <a:rPr lang="ru-RU" sz="1600" dirty="0" smtClean="0">
                <a:latin typeface="Batang" pitchFamily="18" charset="-127"/>
                <a:ea typeface="Batang" pitchFamily="18" charset="-127"/>
              </a:rPr>
              <a:t>А почему?</a:t>
            </a:r>
            <a:br>
              <a:rPr lang="ru-RU" sz="1600" dirty="0" smtClean="0">
                <a:latin typeface="Batang" pitchFamily="18" charset="-127"/>
                <a:ea typeface="Batang" pitchFamily="18" charset="-127"/>
              </a:rPr>
            </a:br>
            <a:r>
              <a:rPr lang="ru-RU" sz="1600" dirty="0" smtClean="0">
                <a:latin typeface="Batang" pitchFamily="18" charset="-127"/>
                <a:ea typeface="Batang" pitchFamily="18" charset="-127"/>
              </a:rPr>
              <a:t>Ну, конечно, потому что у нее есть верный друг - Зубная щетка!</a:t>
            </a:r>
            <a:endParaRPr lang="ru-RU" sz="1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188640"/>
            <a:ext cx="10763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44347" cy="707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87624" y="1124744"/>
            <a:ext cx="3456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Дарят море радости</a:t>
            </a: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Ребятишкам сладости,</a:t>
            </a: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Но печенье и конфетки</a:t>
            </a: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Часто портят зубы деткам.</a:t>
            </a:r>
          </a:p>
          <a:p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Чтобы зубки не лечить</a:t>
            </a: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И улыбку сохранить,</a:t>
            </a: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Кушайте продукты –</a:t>
            </a: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Ягоды и фрукты.</a:t>
            </a:r>
          </a:p>
          <a:p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А ещё, мои друзья,</a:t>
            </a: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Дам совет вам, не тая:</a:t>
            </a: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Нужно чистить зубки нам</a:t>
            </a: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По утрам и вечерам.</a:t>
            </a: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 (Марина Новицкая) </a:t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endParaRPr lang="ru-RU" dirty="0" smtClean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5163" y="1628800"/>
            <a:ext cx="418558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5157192"/>
            <a:ext cx="8807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44347" cy="707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3933056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35740" y="476672"/>
            <a:ext cx="197239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764704"/>
            <a:ext cx="21231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1052736"/>
            <a:ext cx="61926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Цель: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 </a:t>
            </a:r>
          </a:p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Сказка создает мотивацию для ежедневного ухода за полостью рта, учит основным принципам ухода за зубами. Сказка учит, что лучшая профилактика кариеса - это индивидуальная гигиена рта. Помогает воспринимать чистку зубов как необходимость. Предотвращает детские капризы.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9" name="Picture 2" descr="http://kartik.ru/wp-content/uploads/2017/05/zuby-kartinki-dlya-detey-715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3212976"/>
            <a:ext cx="3600399" cy="2592288"/>
          </a:xfrm>
          <a:prstGeom prst="rect">
            <a:avLst/>
          </a:prstGeom>
          <a:noFill/>
        </p:spPr>
      </p:pic>
      <p:pic>
        <p:nvPicPr>
          <p:cNvPr id="11" name="Picture 6" descr="https://s.poembook.ru/theme/27/3c/f3/88a84ee6ea5133671307bb0495b6e3ed17626d36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7744" y="3356992"/>
            <a:ext cx="4032448" cy="3024336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4581128"/>
            <a:ext cx="103390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44347" cy="707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1052736"/>
            <a:ext cx="3600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Жила одна девочка. Всем она была хороша – и умная, и послушная. И жили были у неё зубки. Сначала они жили хорошо, были они белые, красивые и здоровые.  Но только эта девочка не любила чистить зубы.</a:t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>Как только наступал вечер, все и папа, и мама, и бабушка, и дедушка, и даже младший братишка шли чистить зубы.</a:t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548680"/>
            <a:ext cx="29432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68344" y="4725144"/>
            <a:ext cx="10763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44347" cy="707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51720" y="62068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Только щетка нашей девочки стояла грустная и сухая. И вот как - то вечером, когда все уже ложились спать, девочка услышала, как ее щетка тихонько плакала и  жаловалась маминой щетке:</a:t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>«Ох- хо- хо, как грустно мне. Не хочет моя девочка чистить зубки, не думает она о микробах и страшном Кариесе, который только и ждет, к кому бы пожаловать в гости. </a:t>
            </a:r>
            <a:endParaRPr lang="ru-RU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40352" y="4869160"/>
            <a:ext cx="10953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4397246"/>
            <a:ext cx="1512168" cy="228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44347" cy="707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www.stomat-info.ru/images/zubnoynaletvidiprichiniprofilaktikailech_7329FD7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2852936"/>
            <a:ext cx="3528392" cy="3528393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653136"/>
            <a:ext cx="1057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11560" y="692696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Ведь этот злодей не пожалеет и маленьких детей».</a:t>
            </a:r>
            <a:r>
              <a:rPr lang="ru-RU" dirty="0" smtClean="0"/>
              <a:t>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Прибежала она к маме и спросила: «Мамочка, что это за страшный злодей по имени Кариес, про которого говорила зубная щетка?»</a:t>
            </a:r>
            <a:r>
              <a:rPr lang="ru-RU" dirty="0" smtClean="0"/>
              <a:t> </a:t>
            </a:r>
          </a:p>
          <a:p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44347" cy="707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4149080"/>
            <a:ext cx="5688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Девочка испугалась: «Мамочка, как же мне спастись от этого злодея?».</a:t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>Мама взяла девочку за руку. Подвела ее к зубной щетке и сказала: «Вот главное оружие против этого Кариеса - щетка и зубная паста.</a:t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>Каждый день утром и вечером нужно чистить зубы, чистить тщательно и правильно. </a:t>
            </a:r>
            <a:endParaRPr lang="ru-RU" dirty="0"/>
          </a:p>
        </p:txBody>
      </p:sp>
      <p:pic>
        <p:nvPicPr>
          <p:cNvPr id="24580" name="Picture 4" descr="https://thumbs.dreamstime.com/b/little-girl-crying-illustration-white-background-381841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2483768" y="332656"/>
            <a:ext cx="2880320" cy="3312368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40352" y="4941168"/>
            <a:ext cx="1038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7884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 Кариес- это такой злодей, который ищет маленькие дырочки в зубах у людей и прячется в них. А потом когда он подрастает, ему становится тесно и он начинает увеличивать эту дырку в зубике. И уже эта маленькая дырка превращается в дупло. А потом от зубика ничего не остается. Тогда он, этот злодей, ищет соседний зуб и с ним начинает делать то же самое .К тому же, когда он увеличивает дырку, зубику бывает очень больно».</a:t>
            </a:r>
            <a:endParaRPr lang="ru-RU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4077072"/>
            <a:ext cx="69723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344347" cy="707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92080" y="620688"/>
            <a:ext cx="3347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Нельзя есть, и грызть твердую пищу. И обязательно ходить к врачу - стоматологу. Ведь только он может увидеть маленькую дырку в зубе, в которую может пробраться злой Кариес и вылечить ее. А еще доктор рассказывает что для зубов полезно кушать, а что нет. Покажет как правильно чистить зубки. Этот доктор добрый и бояться его не стоит.  </a:t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endParaRPr lang="ru-RU" dirty="0"/>
          </a:p>
        </p:txBody>
      </p:sp>
      <p:pic>
        <p:nvPicPr>
          <p:cNvPr id="33798" name="Picture 6" descr="http://4.bp.blogspot.com/-Ovv-AFKuBDg/U2lKbq9KBrI/AAAAAAAAAGQ/csraSqnjR2c/s1600/Female-dentis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3608" y="332656"/>
            <a:ext cx="4032448" cy="4751043"/>
          </a:xfrm>
          <a:prstGeom prst="rect">
            <a:avLst/>
          </a:prstGeom>
          <a:noFill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01000" y="5010150"/>
            <a:ext cx="1143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44347" cy="707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4869160"/>
            <a:ext cx="17877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70870" y="4725144"/>
            <a:ext cx="190904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260648"/>
            <a:ext cx="2483768" cy="231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35896" y="4941168"/>
            <a:ext cx="1859648" cy="168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04248" y="116632"/>
            <a:ext cx="2496554" cy="238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67744" y="2708920"/>
            <a:ext cx="42723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ФРУКТЫ</a:t>
            </a:r>
            <a:endParaRPr lang="ru-RU" sz="72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620688"/>
            <a:ext cx="441499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Полезно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effectLst/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804248" y="2636912"/>
            <a:ext cx="19431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3417</TotalTime>
  <Words>470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Наталья</cp:lastModifiedBy>
  <cp:revision>73</cp:revision>
  <dcterms:created xsi:type="dcterms:W3CDTF">2019-05-20T14:34:09Z</dcterms:created>
  <dcterms:modified xsi:type="dcterms:W3CDTF">2020-04-23T16:41:02Z</dcterms:modified>
</cp:coreProperties>
</file>