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90" r:id="rId3"/>
    <p:sldId id="363" r:id="rId4"/>
    <p:sldId id="349" r:id="rId5"/>
    <p:sldId id="350" r:id="rId6"/>
    <p:sldId id="351" r:id="rId7"/>
    <p:sldId id="353" r:id="rId8"/>
    <p:sldId id="355" r:id="rId9"/>
    <p:sldId id="356" r:id="rId10"/>
    <p:sldId id="357" r:id="rId11"/>
    <p:sldId id="359" r:id="rId12"/>
    <p:sldId id="360" r:id="rId13"/>
    <p:sldId id="368" r:id="rId14"/>
    <p:sldId id="371" r:id="rId15"/>
    <p:sldId id="370" r:id="rId16"/>
    <p:sldId id="378" r:id="rId17"/>
    <p:sldId id="379" r:id="rId18"/>
    <p:sldId id="377" r:id="rId19"/>
    <p:sldId id="376" r:id="rId20"/>
    <p:sldId id="369" r:id="rId21"/>
    <p:sldId id="380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5" autoAdjust="0"/>
  </p:normalViewPr>
  <p:slideViewPr>
    <p:cSldViewPr>
      <p:cViewPr varScale="1">
        <p:scale>
          <a:sx n="73" d="100"/>
          <a:sy n="73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88A03-65B2-4A7B-BFA8-F7D2FCF6996E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736C1-3901-4497-A8F7-43CB5451C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1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36C1-3901-4497-A8F7-43CB5451C4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3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apoc.trbo.yandex.net/tapoc_secure_proxy/2d6cd5a0f514d413bb453ef259ff961c?url=http%3A%2F%2Fimg1.liveinternet.ru%2Fimages%2Fattach%2Fb%2F4%2F103%2F156%2F103156831_large_1223606_52a338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70080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Мини- </a:t>
            </a:r>
            <a:r>
              <a:rPr lang="ru-RU" sz="4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журнал</a:t>
            </a:r>
          </a:p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«</a:t>
            </a:r>
            <a:r>
              <a:rPr lang="ru-RU" sz="6000" b="1" dirty="0" smtClean="0">
                <a:solidFill>
                  <a:srgbClr val="00B050"/>
                </a:solidFill>
                <a:latin typeface="Cambria" pitchFamily="18" charset="0"/>
                <a:ea typeface="+mj-ea"/>
                <a:cs typeface="+mj-cs"/>
              </a:rPr>
              <a:t>Жалобная книга Мордовии»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H="1" flipV="1">
            <a:off x="9540552" y="5125984"/>
            <a:ext cx="144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756927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153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101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3584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https://japansaga.files.wordpress.com/2014/08/lily-of-the-valley-ose-p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70228"/>
            <a:ext cx="3442186" cy="3677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35846"/>
            <a:ext cx="49685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Мне плохо, - прошептал малыш-ландыш. – Я погибаю. Я хочу в тень деревьев. Закройте меня.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Дуб покачал своими ветвями, и подул ветерок. Ландышу стало лучше.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Пить, - попросил он.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Я дам тебе своей воды из корней, - согласился дуб. – Но пообещай мне, что впредь ты станешь слушать старших и не будешь таким самоуверенным.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Обещаю, - прошептал обессиленный ландыш.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Дуб прикрыл малыша ветками и дал ему напиться.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Спасибо, - сказал маленький ландыш.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Вот видишь, - промолвил ландыш-старик. – Ты чуть было не погубил и себя, и нас. Мы бы остались без воды и засохли.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Я понял, - сказал маленький ландыш. – Я больше не хочу быть большим, как деревья. Я хочу быть собой, маленьким красивым цветком с приятным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ароматом.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8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176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61744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Ландыш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Возле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леса, на опушке,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Листья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как у зайца ушки.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Очень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гладкие, большие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блестящие такие.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Стебелёк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довольно тонкий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А на нём бубенчик звонкий,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Как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жемчужные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горошки-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Белые цветочки-крошки.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Запах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нежный, ароматный,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душистый и приятный...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Только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брать в букет не стоит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Украшение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лесное –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Ландыш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- он красив на вид.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представьте,- ядовит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Новикова</a:t>
            </a:r>
          </a:p>
          <a:p>
            <a:endParaRPr lang="ru-RU" dirty="0"/>
          </a:p>
        </p:txBody>
      </p:sp>
      <p:pic>
        <p:nvPicPr>
          <p:cNvPr id="7170" name="Picture 2" descr="http://www.medicalbrain.ru/wp-content/uploads/2010/04/Convalla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4157035" cy="3117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1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32403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C00000"/>
                </a:solidFill>
              </a:rPr>
              <a:t>«Родился ландыш в майский день»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Родился ландыш в майский день,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лес его хранит.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Мне кажется — его задень,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Он тихо зазвенит.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этот звон услышит луг,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птицы, и цветы…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Давай послушаем.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 вдруг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Услышим — я и ты?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Автор: 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Е. Серова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2282101"/>
            <a:ext cx="2736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Резные горошины.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горошинки резные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 высокой ножке,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Ландыши цветут лесные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Прямо у дорожки.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Красотою, как магнит,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Манит всех прохожих.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Ландыш очень ядовит,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Будь с ним осторожен.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Н.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Нехаева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https://svistanet.com/wp-content/uploads/2018/07/foto-landischi-15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600400" cy="3231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9" y="545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836711"/>
            <a:ext cx="84969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endParaRPr lang="ru-RU" sz="2000" dirty="0" smtClean="0"/>
          </a:p>
          <a:p>
            <a:pPr fontAlgn="base"/>
            <a:endParaRPr lang="ru-RU" sz="2000" dirty="0"/>
          </a:p>
          <a:p>
            <a:pPr fontAlgn="base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больших столбах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подряд                                       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Лампы белые висят.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(Ландыш)</a:t>
            </a:r>
          </a:p>
          <a:p>
            <a:pPr fontAlgn="base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***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 зеленом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шнурочке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Белые звоночки.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(Ландыш)</a:t>
            </a:r>
          </a:p>
          <a:p>
            <a:pPr fontAlgn="base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***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 тоненьком стебельке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висят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белые колокольчики.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(Ландыш)</a:t>
            </a: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1874490"/>
            <a:ext cx="2664296" cy="328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Белые, душистые.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лесу растут,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Весной рано цветут.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(Ландыши)</a:t>
            </a:r>
          </a:p>
          <a:p>
            <a:pPr lvl="0" fontAlgn="base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***</a:t>
            </a:r>
          </a:p>
          <a:p>
            <a:pPr lvl="0" fontAlgn="base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Белые ароматные шарики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Растут на стебельке,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Как фонарики.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(Ландыши)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00" y="1874490"/>
            <a:ext cx="2550991" cy="310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9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836711"/>
            <a:ext cx="77768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</a:rPr>
              <a:t> </a:t>
            </a:r>
            <a:endParaRPr lang="ru-RU" sz="2800" dirty="0">
              <a:solidFill>
                <a:srgbClr val="990000"/>
              </a:solidFill>
            </a:endParaRP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0517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Применение в медицине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dirty="0"/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 ещё ландыш- это лекарственное растение. Из него изготавливают лекарственные препараты, которые широко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применяются при лечении сердечно-сосудистых заболеваний, при неврозах сердца, кардиосклерозе, пороках сердца и сердечной недостаточности. Их часто используют в сочетании с валерианой и боярышником.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народной медицине используют как успокаивающее средство; при отеках, болезнях щитовидной железы, эпилепсии, лихорадке, болезнях горла; наружно настой (в виде примочек) - при глазных болезнях, а также при ревматизме.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Само растение ландыша ядовито, в домашних условиях готовить препараты не рекомендуется. </a:t>
            </a:r>
          </a:p>
          <a:p>
            <a:r>
              <a:rPr lang="ru-RU" dirty="0"/>
              <a:t> </a:t>
            </a:r>
          </a:p>
        </p:txBody>
      </p:sp>
      <p:pic>
        <p:nvPicPr>
          <p:cNvPr id="5" name="Рисунок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1514475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76" y="3971089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9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836711"/>
            <a:ext cx="77768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</a:rPr>
              <a:t> </a:t>
            </a:r>
            <a:endParaRPr lang="ru-RU" sz="2800" dirty="0">
              <a:solidFill>
                <a:srgbClr val="990000"/>
              </a:solidFill>
            </a:endParaRP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3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000" b="1" dirty="0">
                <a:solidFill>
                  <a:srgbClr val="C00000"/>
                </a:solidFill>
              </a:rPr>
              <a:t>Применение в других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             </a:t>
            </a:r>
            <a:r>
              <a:rPr lang="ru-RU" sz="2000" b="1" dirty="0" smtClean="0">
                <a:solidFill>
                  <a:srgbClr val="C00000"/>
                </a:solidFill>
              </a:rPr>
              <a:t>областях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Цветы ландыша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находят широкое применение в парфюмерной промышленности. Из них изготавливают цветочные эссенции. Эфирное масло входит в состав лучших духов мирового стандарта. 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Из листьев можно получить желтую и зеленую краски, пригодные для малярных работ. 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Является любимым кормом пятнистого оленя. Лисы без вреда для себя потребляют зрелые ягоды.  Также питаются ландышем и некоторые птицы.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5" name="Рисунок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429000"/>
            <a:ext cx="3425809" cy="2996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9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последнее время численность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ландышей вблизи населённых пунктов постоянно сокращается. Главная причина – повальное уничтожение во время сбора цветов или лекарственного сырья. Поэтому растение занесено в Красную книгу России и Мордовии.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Многие думают, что, срывая аккуратно ландыши, вреда не нанесут. А ведь на одной полянке все ландыши растут от одного корня! И достаточно повредить лишь небольшую его часть, погибнет вся ландышевая полянка. Тысячи цветов исчезают от того, что их вытаптывают при сборе букетов. </a:t>
            </a:r>
            <a:endParaRPr lang="ru-RU" dirty="0"/>
          </a:p>
        </p:txBody>
      </p:sp>
      <p:pic>
        <p:nvPicPr>
          <p:cNvPr id="1026" name="Picture 2" descr="http://www.cultin.ru/books-images/krasnaya-kniga-respubliki-mordoviya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91885"/>
            <a:ext cx="2765361" cy="3474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836712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Ландыш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это  чудо природы. Каждый цветок в отдельности - шедевр, которым можно любоваться и восхищаться. Л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юди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должны более разумно и бережно относиться к таким удивительным растениям.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Не обязательно каждую весну приносить из леса охапки цветов домой. Можно подарить себе душистые ландыши и в любое время года, если посадить растение дома или в  своём саду. А ещё можно изготовить красивые букеты своими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руками.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5" descr="Как сделать оригами ландыш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7563"/>
            <a:ext cx="2813086" cy="1690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358337579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00" y="3356106"/>
            <a:ext cx="2566287" cy="169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358337599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95" y="5047954"/>
            <a:ext cx="2808114" cy="1585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1358337564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52" y="5134523"/>
            <a:ext cx="2608406" cy="1505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7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718036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</a:rPr>
              <a:t>1. Соблюдайте правила поведения в лесу!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Не собирайте букеты ландыша в лесу, а любуйтесь и фотографируйте на память!</a:t>
            </a:r>
            <a:endParaRPr lang="ru-RU" alt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Выращивайте ландыши на клумбах!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</a:rPr>
              <a:t>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052736"/>
            <a:ext cx="4387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может сделать каждый из нас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700808"/>
            <a:ext cx="4531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для сохранения ландыша майского?</a:t>
            </a:r>
          </a:p>
        </p:txBody>
      </p:sp>
    </p:spTree>
    <p:extLst>
      <p:ext uri="{BB962C8B-B14F-4D97-AF65-F5344CB8AC3E}">
        <p14:creationId xmlns:p14="http://schemas.microsoft.com/office/powerpoint/2010/main" val="23856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05273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В наше время, когда всем известна огромная роль растительного мира в жизни человека, нельзя допускать исчезновения с лица Земли ни единого вида растений, так как это большая потеря, прежде всего для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человека 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sve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" b="3419"/>
          <a:stretch>
            <a:fillRect/>
          </a:stretch>
        </p:blipFill>
        <p:spPr bwMode="auto">
          <a:xfrm>
            <a:off x="2779713" y="3573016"/>
            <a:ext cx="3816350" cy="2319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8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63700"/>
            <a:ext cx="47498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2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836711"/>
            <a:ext cx="77768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</a:rPr>
              <a:t> </a:t>
            </a:r>
            <a:endParaRPr lang="ru-RU" sz="2800" dirty="0">
              <a:solidFill>
                <a:srgbClr val="990000"/>
              </a:solidFill>
            </a:endParaRP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3671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Очарование ландыша  таково, что никого он не может оставить равнодушным. Цветы ландыша всегда ассоциируются с чистотой, нежностью, верностью, любовью, с самыми возвышенными чувствами.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Человек играет решающую роль в исчезновении ландыша, поэтому именно он обязан сохранить данный вид для последующего поколения.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</a:rPr>
              <a:t>Так давайте же сохраним этот нежный цветок нашим потомкам!</a:t>
            </a:r>
          </a:p>
        </p:txBody>
      </p:sp>
    </p:spTree>
    <p:extLst>
      <p:ext uri="{BB962C8B-B14F-4D97-AF65-F5344CB8AC3E}">
        <p14:creationId xmlns:p14="http://schemas.microsoft.com/office/powerpoint/2010/main" val="6229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792088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Берегите Землю!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Берегите</a:t>
            </a:r>
            <a:endParaRPr lang="ru-RU" alt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Жаворонка в голубом зените,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Бабочку на листьях повилики,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На тропинке солнечные блики…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Берегите молодые всходы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На зеленом празднике природы,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Небо в звездах, океан и сушу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И в бессмертье верящую душу, – 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Всех судеб связующие нити.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</a:rPr>
              <a:t>Берегите Землю!</a:t>
            </a:r>
          </a:p>
          <a:p>
            <a:pPr algn="ctr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Берегите…</a:t>
            </a:r>
          </a:p>
          <a:p>
            <a:pPr algn="r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</a:rPr>
              <a:t>М. Дудин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6" descr="earth_on_hand_wallpaper-1024x640-800x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 b="8792"/>
          <a:stretch>
            <a:fillRect/>
          </a:stretch>
        </p:blipFill>
        <p:spPr bwMode="auto">
          <a:xfrm>
            <a:off x="2136019" y="4149080"/>
            <a:ext cx="4897438" cy="257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img4.tourbina.ru/photos.3/8/7/879680/super.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4437112"/>
            <a:ext cx="60121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АВТОР РАБОТЫ: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Малаева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Ольга Борисовна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</a:t>
            </a:r>
            <a:r>
              <a:rPr 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Мини- 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журнал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</a:t>
            </a:r>
            <a: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«Жалобная книга Мордовии»</a:t>
            </a:r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МДОУ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«Детский сад №78»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770485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некотором царстве, в некотором государстве, а точнее на планете земля жила была одна 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Мудрая матушка, наша большая Родина-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У неё было много дочерей, но самой любимой была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Мордовия.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Дочь Мордовия была очень красива, но несмотря на свою красоту очень скромна и добра.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Было у Мордовии много подруг, но самой любимой была фея Природы. Очень хорошо дружили Мордовия и фея Природы, потому, что люди, которые жили  в Мордовии помогали природе и берегли её красоту. Но однажды в Мордовии появилось фея зла, она стала учить  людей делать злые поступки и губить природу.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Очень тяжело пришлось фее природы, заболела она, трудно ей одной бороться с феей зла.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Поэтому Мордовия создала свою жалобную книгу, в которой она рассказывает о  бедах своей природы и просит вас о помощи. Сегодня она хочет рассказать вам о редком исчезающем виде растения </a:t>
            </a:r>
            <a:r>
              <a:rPr lang="ru-RU" sz="2000" b="1" dirty="0" smtClean="0">
                <a:solidFill>
                  <a:srgbClr val="C00000"/>
                </a:solidFill>
              </a:rPr>
              <a:t>Ландыше майском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численность которого в Мордовии резко сокращается! 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34"/>
            <a:ext cx="9144000" cy="688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1844824"/>
            <a:ext cx="3024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Ландыш майский —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многолетнее травянистое растение с длинными продолговатыми ярко-зелёными листьями более 10 см в длину и почти 5 см в ширину. Произрастает на всей территории России и в Мордовии. Растёт в тенистых лиственных, смешанных и хвойных лесах. 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2" y="1573986"/>
            <a:ext cx="4611969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390412" y="847278"/>
            <a:ext cx="4469620" cy="726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C00000"/>
                </a:solidFill>
              </a:rPr>
              <a:t>Ландыш майский</a:t>
            </a:r>
            <a:r>
              <a:rPr lang="ru-RU" alt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1772816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https://cdn.fishki.net/upload/post/2018/05/02/2587337/full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72" y="188640"/>
            <a:ext cx="434280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lody-landys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42" y="3501008"/>
            <a:ext cx="4032448" cy="2693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3068960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Любит умеренно увлажненные почвы. Можно встретить его и на опушках, полянах, в лесных оврагах. Имеет сильный, но приятный аромат. Цветёт с конца мая до июня, 10 – 20 дней. Плод - мясистая, округлая, оранжево-красная ягода. Растение ядовитое</a:t>
            </a:r>
          </a:p>
        </p:txBody>
      </p:sp>
    </p:spTree>
    <p:extLst>
      <p:ext uri="{BB962C8B-B14F-4D97-AF65-F5344CB8AC3E}">
        <p14:creationId xmlns:p14="http://schemas.microsoft.com/office/powerpoint/2010/main" val="13881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Но всего лучше в нем  — упоительный запах. 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Правда, ландыш никогда не надо оставлять в комнате, где спят,  — от его запаха может разболеться голова. Но зато как приятно вдыхать его освежительный аромат на воздухе, особенно в лесу, когда он приносится дуновением ветерка!</a:t>
            </a:r>
          </a:p>
        </p:txBody>
      </p:sp>
      <p:pic>
        <p:nvPicPr>
          <p:cNvPr id="4" name="Рисунок 3" descr="Цветение Ланды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68019"/>
            <a:ext cx="5328592" cy="332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6671"/>
            <a:ext cx="82809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 Древних времен люди восхищались этим дивным цветком. О нем слагались песни, писались сказки, стихи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rgbClr val="C00000"/>
              </a:solidFill>
            </a:endParaRPr>
          </a:p>
          <a:p>
            <a:pPr fontAlgn="base"/>
            <a:r>
              <a:rPr lang="ru-RU" b="1" dirty="0" smtClean="0">
                <a:solidFill>
                  <a:srgbClr val="C00000"/>
                </a:solidFill>
              </a:rPr>
              <a:t>Сказка </a:t>
            </a:r>
            <a:r>
              <a:rPr lang="ru-RU" b="1" dirty="0">
                <a:solidFill>
                  <a:srgbClr val="C00000"/>
                </a:solidFill>
              </a:rPr>
              <a:t>«Лесной ландыш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/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глухой части леса, куда не каждая и птица-то залетит, жил-был необычный цветок.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Среди больших листов у него словно затерялся тоненький стебелёк с белоснежными жемчужинами. Жемчужины крепко держались за стебелёк, словно боялись отвалиться и скатиться вниз.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Фиалка и Медуница из-за пригорка наблюдали за необычным цветком. «Это не Мать-и-мачеха, не Гусиный лук и не Хохлатка. Что же это за необычный цветок?» — думали они.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— А, может, это вовсе и не цветок? Раз тут есть жемчужины, так может это украшение? – рассуждали Фиалка и Медуница.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— Надо с ним поговорить, — решили цветы. — Как тебя зовут? – спросили они.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— Ландыш. Меня зовут Ландыш. Раньше меня звали просто — «Гладкий». Потом за мной закрепилось имя «Гладыш». Но теперь все зовут меня просто — «Ландыш».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— А откуда у тебя жемчужины? – спросили цветы.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— Когда-то давно, Весна, уступая дорогу Лету, смахнула слезинки со своего лица, я их поймал, и закрепил у себя на стебельке. И теперь они всегда со мной.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— Чего только в природе не бывает, — подумали Фиалка и Медуница.</a:t>
            </a:r>
          </a:p>
        </p:txBody>
      </p:sp>
    </p:spTree>
    <p:extLst>
      <p:ext uri="{BB962C8B-B14F-4D97-AF65-F5344CB8AC3E}">
        <p14:creationId xmlns:p14="http://schemas.microsoft.com/office/powerpoint/2010/main" val="28944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avatars.mds.yandex.net/get-pdb/906476/c47e492d-922e-4b10-9f85-2ffd411cf5d8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45" y="3870322"/>
            <a:ext cx="3849455" cy="2855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04664"/>
            <a:ext cx="6336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Сказка о </a:t>
            </a:r>
            <a:r>
              <a:rPr lang="ru-RU" sz="2400" b="1" dirty="0" smtClean="0">
                <a:solidFill>
                  <a:srgbClr val="C00000"/>
                </a:solidFill>
              </a:rPr>
              <a:t>ландыше</a:t>
            </a:r>
            <a:endParaRPr lang="ru-RU" b="1" dirty="0"/>
          </a:p>
          <a:p>
            <a:pPr fontAlgn="base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Наступил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май. Дни стали теплыми и длинными. Лес оживился, ожидая приближения лета.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Под сенью огромных деревьев появились маленькие незаметные белые цветочки – ландыши. Они шуршали листиками, общаясь между собой.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С Днем рождения! – сказали ландыши-подростки только что раскрывшемуся младшему брату.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Спасибо, - ответил маленький ландыш.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Добро пожаловать в наш лес. Здесь тихо и прохладно. Деревья охраняют нас.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А что это такое яркое пробивается сквозь деревья? – поинтересовался маленький ландыш.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Это солнце, - ответил самый старый ландыш.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Нам нельзя долго находиться под его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прямыми</a:t>
            </a:r>
          </a:p>
          <a:p>
            <a:pPr fontAlgn="base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лучами, иначе мы погибнем.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cdn01.ru/files/users/images/de/67/de67cea74f13627a85af52649b29fe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33" y="3789040"/>
            <a:ext cx="3750196" cy="3041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74345"/>
            <a:ext cx="6534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Но я хочу быть таким же большим и сильным, как эти деревья. Я хочу вырасти и нежиться в лучах солнца. Я не погибну, я окрепну.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Ты еще маленький и не можешь знать этого, - возразил ландыш-подросток.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Но маленький ландыш не слушал его.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Эй, дерево! – крикнул он дубу. – Собери свои ветки и открой мне солнце. Я тоже хочу расти под его лучами.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Ты уверен в этом? – спросил дуб.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Я хочу этого, - ответил ландыш-малыш.</a:t>
            </a:r>
          </a:p>
          <a:p>
            <a:pPr marL="285750" indent="-285750" fontAlgn="base">
              <a:buFontTx/>
              <a:buChar char="-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Дуб послушно убрал свои ветки. Солнце осветило лужайку. Маленький ландыш подставил солнцу свои листья.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Так здорово! – обрадовался он.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Но через час ландышу уже не было так хорошо. Земля, из которой он рос, высохла и покрылась коркой, его листики потускнели, колокольчики опустили свои головки.</a:t>
            </a:r>
          </a:p>
        </p:txBody>
      </p:sp>
    </p:spTree>
    <p:extLst>
      <p:ext uri="{BB962C8B-B14F-4D97-AF65-F5344CB8AC3E}">
        <p14:creationId xmlns:p14="http://schemas.microsoft.com/office/powerpoint/2010/main" val="23470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1140</Words>
  <Application>Microsoft Office PowerPoint</Application>
  <PresentationFormat>Экран (4:3)</PresentationFormat>
  <Paragraphs>117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777</cp:lastModifiedBy>
  <cp:revision>137</cp:revision>
  <cp:lastPrinted>2017-04-09T19:56:34Z</cp:lastPrinted>
  <dcterms:created xsi:type="dcterms:W3CDTF">2016-04-18T14:12:28Z</dcterms:created>
  <dcterms:modified xsi:type="dcterms:W3CDTF">2019-05-23T06:12:26Z</dcterms:modified>
</cp:coreProperties>
</file>