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98" r:id="rId6"/>
    <p:sldId id="299" r:id="rId7"/>
    <p:sldId id="301" r:id="rId8"/>
    <p:sldId id="349" r:id="rId9"/>
    <p:sldId id="350" r:id="rId10"/>
    <p:sldId id="302" r:id="rId11"/>
    <p:sldId id="307" r:id="rId12"/>
    <p:sldId id="304" r:id="rId13"/>
    <p:sldId id="306" r:id="rId14"/>
    <p:sldId id="308" r:id="rId15"/>
    <p:sldId id="305" r:id="rId16"/>
    <p:sldId id="309" r:id="rId17"/>
    <p:sldId id="329" r:id="rId18"/>
    <p:sldId id="362" r:id="rId19"/>
    <p:sldId id="330" r:id="rId20"/>
    <p:sldId id="331" r:id="rId21"/>
    <p:sldId id="363" r:id="rId22"/>
    <p:sldId id="332" r:id="rId23"/>
    <p:sldId id="266" r:id="rId24"/>
    <p:sldId id="366" r:id="rId25"/>
    <p:sldId id="365" r:id="rId26"/>
    <p:sldId id="364" r:id="rId27"/>
    <p:sldId id="367" r:id="rId28"/>
    <p:sldId id="348" r:id="rId29"/>
    <p:sldId id="333" r:id="rId30"/>
    <p:sldId id="311" r:id="rId31"/>
    <p:sldId id="265" r:id="rId32"/>
    <p:sldId id="267" r:id="rId33"/>
    <p:sldId id="346" r:id="rId34"/>
    <p:sldId id="368" r:id="rId35"/>
    <p:sldId id="371" r:id="rId36"/>
    <p:sldId id="375" r:id="rId37"/>
    <p:sldId id="347" r:id="rId38"/>
    <p:sldId id="369" r:id="rId39"/>
    <p:sldId id="370" r:id="rId40"/>
    <p:sldId id="372" r:id="rId41"/>
    <p:sldId id="373" r:id="rId42"/>
    <p:sldId id="374" r:id="rId43"/>
    <p:sldId id="312" r:id="rId44"/>
    <p:sldId id="275" r:id="rId45"/>
    <p:sldId id="314" r:id="rId46"/>
    <p:sldId id="345" r:id="rId47"/>
    <p:sldId id="315" r:id="rId48"/>
    <p:sldId id="316" r:id="rId49"/>
    <p:sldId id="317" r:id="rId50"/>
    <p:sldId id="318" r:id="rId51"/>
    <p:sldId id="280" r:id="rId52"/>
    <p:sldId id="279" r:id="rId53"/>
    <p:sldId id="281" r:id="rId54"/>
    <p:sldId id="334" r:id="rId55"/>
    <p:sldId id="319" r:id="rId56"/>
    <p:sldId id="320" r:id="rId57"/>
    <p:sldId id="321" r:id="rId58"/>
    <p:sldId id="322" r:id="rId59"/>
    <p:sldId id="323" r:id="rId60"/>
    <p:sldId id="292" r:id="rId61"/>
    <p:sldId id="335" r:id="rId62"/>
    <p:sldId id="355" r:id="rId63"/>
    <p:sldId id="336" r:id="rId64"/>
    <p:sldId id="357" r:id="rId65"/>
    <p:sldId id="356" r:id="rId66"/>
    <p:sldId id="358" r:id="rId67"/>
    <p:sldId id="359" r:id="rId68"/>
    <p:sldId id="360" r:id="rId69"/>
    <p:sldId id="361" r:id="rId70"/>
    <p:sldId id="325" r:id="rId71"/>
    <p:sldId id="338" r:id="rId72"/>
    <p:sldId id="337" r:id="rId73"/>
    <p:sldId id="339" r:id="rId74"/>
    <p:sldId id="340" r:id="rId75"/>
    <p:sldId id="342" r:id="rId76"/>
    <p:sldId id="351" r:id="rId77"/>
    <p:sldId id="352" r:id="rId78"/>
    <p:sldId id="353" r:id="rId79"/>
    <p:sldId id="354" r:id="rId80"/>
    <p:sldId id="343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068" y="-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F6FD7-2338-4034-A6BA-69584E858858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8sar.schoolrm.ru/sveden/employees/9990/190462/?bitrix_include_areas=Y&amp;clear_cache=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73630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Найдановой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Светланы Анатольевны,</a:t>
            </a:r>
            <a:r>
              <a:rPr lang="ro-RO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212976"/>
            <a:ext cx="3786214" cy="2425824"/>
          </a:xfrm>
        </p:spPr>
        <p:txBody>
          <a:bodyPr>
            <a:normAutofit fontScale="32500" lnSpcReduction="20000"/>
          </a:bodyPr>
          <a:lstStyle/>
          <a:p>
            <a:r>
              <a:rPr lang="ru-RU" sz="9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 МАДОУ «Детский сад № 18</a:t>
            </a:r>
            <a:r>
              <a:rPr lang="ru-RU" sz="1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 г.о. Саранск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3029712" cy="4035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3096344"/>
          </a:xfrm>
        </p:spPr>
        <p:txBody>
          <a:bodyPr/>
          <a:lstStyle/>
          <a:p>
            <a:r>
              <a:rPr lang="ru-RU" sz="6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2.Наставничество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8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3024336"/>
          </a:xfrm>
        </p:spPr>
        <p:txBody>
          <a:bodyPr/>
          <a:lstStyle/>
          <a:p>
            <a:r>
              <a:rPr lang="ru-RU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8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15999"/>
            <a:ext cx="49862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004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643"/>
            <a:ext cx="9144000" cy="64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00" y="0"/>
            <a:ext cx="44266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2" name="Рисунок 1" descr="титул №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43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3816424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4. Результаты 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участия воспитанников в конкурсах, выставках, турнирах, соревнованиях, акциях, фестивалях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8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569"/>
            <a:ext cx="478802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378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-2282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91" y="25152"/>
            <a:ext cx="4752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  <a:spcAft>
                <a:spcPts val="300"/>
              </a:spcAft>
            </a:pP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рождения: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02.07.1974 год</a:t>
            </a:r>
            <a:r>
              <a:rPr lang="ru-RU" sz="2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высшее, окончила                                         МГПИ им. </a:t>
            </a:r>
            <a:r>
              <a:rPr lang="ru-RU" sz="2200" b="1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М.Е.Евсевьева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специальности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«Педагогика и методика дошкольного образования».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Регистрационный номер диплома: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463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выдачи: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15.06.1998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Стаж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педагогической работы (по специальности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 лет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Общий трудовой стаж: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лет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Наличие квалификационной категории:</a:t>
            </a:r>
            <a:r>
              <a:rPr lang="en-US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первая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20.02.2017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</a:t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  <a:ea typeface="+mn-ea"/>
                <a:cs typeface="Arial"/>
              </a:rPr>
              <a:t/>
            </a:r>
            <a:br>
              <a:rPr lang="ru-RU" sz="2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  <a:ea typeface="+mn-ea"/>
                <a:cs typeface="Arial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6" y="62286"/>
            <a:ext cx="4824536" cy="3401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81606"/>
            <a:ext cx="4595113" cy="334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кворечник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429123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99" y="-1712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35"/>
            <a:ext cx="442798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98" y="11435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" y="0"/>
            <a:ext cx="48483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1"/>
            <a:ext cx="4951920" cy="35010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01007"/>
            <a:ext cx="4472960" cy="32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9153"/>
            <a:ext cx="49862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3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81" y="0"/>
            <a:ext cx="476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/>
          </a:bodyPr>
          <a:lstStyle/>
          <a:p>
            <a:r>
              <a:rPr lang="ru-RU" sz="46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5.Наличие </a:t>
            </a:r>
            <a:r>
              <a:rPr lang="ru-RU" sz="4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авторских программ, методических пособий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857"/>
            <a:ext cx="454399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7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232247"/>
          </a:xfrm>
        </p:spPr>
        <p:txBody>
          <a:bodyPr/>
          <a:lstStyle/>
          <a:p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Представление педагогического опыта</a:t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276872"/>
            <a:ext cx="7632848" cy="3600400"/>
          </a:xfrm>
        </p:spPr>
        <p:txBody>
          <a:bodyPr>
            <a:normAutofit fontScale="92500" lnSpcReduction="10000"/>
          </a:bodyPr>
          <a:lstStyle/>
          <a:p>
            <a:pPr marL="228600" lvl="0" indent="-182880" algn="just">
              <a:lnSpc>
                <a:spcPct val="115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altLang="ru-RU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Тема</a:t>
            </a:r>
            <a:r>
              <a:rPr lang="ru-RU" altLang="ru-RU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ru-RU" sz="2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«Развитие речи детей младшего дошкольного возраста через устное народное творчество»</a:t>
            </a:r>
            <a:endParaRPr lang="ru-RU" sz="28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SzPct val="130000"/>
            </a:pPr>
            <a:endParaRPr lang="ru-RU" altLang="ru-RU" sz="28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SzPct val="130000"/>
            </a:pPr>
            <a:endParaRPr lang="ru-RU" altLang="ru-RU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r>
              <a:rPr lang="en-US" dirty="0" smtClean="0">
                <a:hlinkClick r:id="rId3"/>
              </a:rPr>
              <a:t>https://ds18sar.schoolrm.ru/sveden/employees/9990/190462/?bitrix_include_areas=Y&amp;clear_cache=Y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нтиплагиат Савушкина кружок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0"/>
            <a:ext cx="4643438" cy="3337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7" y="3337973"/>
            <a:ext cx="4456765" cy="35200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" y="0"/>
            <a:ext cx="4503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338437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alt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6. Выступления </a:t>
            </a:r>
            <a:r>
              <a:rPr lang="ru-RU" alt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на научно-практических конференциях, педагогических чтениях, семинарах, секциях, форумах, радиопередачах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875"/>
            <a:ext cx="46440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3" y="16569"/>
            <a:ext cx="4724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698183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7" y="-20563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7" y="0"/>
            <a:ext cx="465142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54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365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09" y="-8976"/>
            <a:ext cx="4881591" cy="68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428457" cy="58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29122"/>
            <a:ext cx="4788024" cy="68871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1" y="-29122"/>
            <a:ext cx="4877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5225802" cy="3589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51" y="3429000"/>
            <a:ext cx="471648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8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4" y="0"/>
            <a:ext cx="474784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3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13147"/>
            <a:ext cx="4678503" cy="684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52028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altLang="ru-RU" sz="4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7. Проведение </a:t>
            </a: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открытых занятий, </a:t>
            </a:r>
            <a:b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мастер - классов,</a:t>
            </a:r>
            <a:b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мероприятий</a:t>
            </a:r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8285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9" y="-19993"/>
            <a:ext cx="4677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8156" cy="3612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79" y="3324438"/>
            <a:ext cx="4860032" cy="35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0" y="1988840"/>
            <a:ext cx="443753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135"/>
            <a:ext cx="4706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8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17646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8.Экспертная 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деятельность</a:t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89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3843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9. Общественная 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активность педагога</a:t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212322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3384376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1. Участие 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 инновационной (экспериментальной) деятельности</a:t>
            </a:r>
            <a:r>
              <a:rPr lang="ru-RU" sz="1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9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" y="0"/>
            <a:ext cx="477887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534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6"/>
            <a:ext cx="486003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12576"/>
            <a:ext cx="46440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3924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10.Позитивные 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работы </a:t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" y="0"/>
            <a:ext cx="4695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" y="0"/>
            <a:ext cx="47777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ru-RU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11.Качество </a:t>
            </a:r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взаимодействия </a:t>
            </a:r>
            <a:b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5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-3371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" y="-19422"/>
            <a:ext cx="4754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2376264"/>
          </a:xfrm>
        </p:spPr>
        <p:txBody>
          <a:bodyPr/>
          <a:lstStyle/>
          <a:p>
            <a:r>
              <a:rPr lang="ru-RU" sz="4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12.Работа </a:t>
            </a:r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3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384376"/>
          </a:xfrm>
        </p:spPr>
        <p:txBody>
          <a:bodyPr/>
          <a:lstStyle/>
          <a:p>
            <a:r>
              <a:rPr lang="ru-RU" sz="40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Участие 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профессиональных 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0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2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71" y="30857"/>
            <a:ext cx="4986215" cy="6858000"/>
          </a:xfrm>
          <a:prstGeom prst="rect">
            <a:avLst/>
          </a:prstGeom>
        </p:spPr>
      </p:pic>
      <p:pic>
        <p:nvPicPr>
          <p:cNvPr id="2" name="Рисунок 1" descr="432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857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70" y="0"/>
            <a:ext cx="4616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" y="0"/>
            <a:ext cx="470800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1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5256584" cy="3829701"/>
          </a:xfrm>
          <a:prstGeom prst="rect">
            <a:avLst/>
          </a:prstGeom>
        </p:spPr>
      </p:pic>
      <p:pic>
        <p:nvPicPr>
          <p:cNvPr id="2" name="Рисунок 1" descr="гибдд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688465"/>
            <a:ext cx="4356178" cy="316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1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305"/>
            <a:ext cx="5181600" cy="3639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62" y="3648439"/>
            <a:ext cx="4499992" cy="318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3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0865"/>
            <a:ext cx="442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" y="0"/>
            <a:ext cx="4840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2736304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14. Награды 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и поощрения педагога </a:t>
            </a:r>
            <a:b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lang="ru-RU" altLang="ru-RU" sz="4000" b="1" kern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межаттестационный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период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16570"/>
            <a:ext cx="47160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" y="0"/>
            <a:ext cx="4660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2" name="Рисунок 1" descr="876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99" y="-34851"/>
            <a:ext cx="48483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152"/>
            <a:ext cx="478802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66" y="-1712"/>
            <a:ext cx="487043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9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599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67" y="9698"/>
            <a:ext cx="49862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98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4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2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923"/>
            <a:ext cx="9144000" cy="66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63" y="0"/>
            <a:ext cx="484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" y="-18281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194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</TotalTime>
  <Words>132</Words>
  <Application>Microsoft Office PowerPoint</Application>
  <PresentationFormat>Экран (4:3)</PresentationFormat>
  <Paragraphs>22</Paragraphs>
  <Slides>80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Тема Office</vt:lpstr>
      <vt:lpstr>Министерство образования Республики Мордовия Портфолио Найдановой Светланы Анатольевны,   </vt:lpstr>
      <vt:lpstr>Дата рождения: 02.07.1974 год Профессиональное образование: высшее, окончила                                         МГПИ им. М.Е.Евсевьева года по специальности «Педагогика и методика дошкольного образования». Регистрационный номер диплома: 463 Дата выдачи: 15.06.1998  года  Стаж педагогической работы (по специальности): 19 лет Общий трудовой стаж: 28 лет Наличие квалификационной категории: первая Дата последней аттестации: 20.02.2017 год  </vt:lpstr>
      <vt:lpstr>Представление педагогического опыта  </vt:lpstr>
      <vt:lpstr>Презентация PowerPoint</vt:lpstr>
      <vt:lpstr>1. 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2.Наставничество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5.Наличие авторских программ, методических пособий</vt:lpstr>
      <vt:lpstr>Презентация PowerPoint</vt:lpstr>
      <vt:lpstr>Презентация PowerPoint</vt:lpstr>
      <vt:lpstr>6. Выступления на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 мастер - классов, мероприятий </vt:lpstr>
      <vt:lpstr>Презентация PowerPoint</vt:lpstr>
      <vt:lpstr>Презентация PowerPoint</vt:lpstr>
      <vt:lpstr>Презентация PowerPoint</vt:lpstr>
      <vt:lpstr>8.Экспертная деятельность </vt:lpstr>
      <vt:lpstr>9. Общественная активность педагога </vt:lpstr>
      <vt:lpstr>Презентация PowerPoint</vt:lpstr>
      <vt:lpstr>Презентация PowerPoint</vt:lpstr>
      <vt:lpstr>10.Позитивные результаты работы  с воспитанниками</vt:lpstr>
      <vt:lpstr>Презентация PowerPoint</vt:lpstr>
      <vt:lpstr>Презентация PowerPoint</vt:lpstr>
      <vt:lpstr>11.Качество взаимодействия  с родителями</vt:lpstr>
      <vt:lpstr>Презентация PowerPoint</vt:lpstr>
      <vt:lpstr>12.Работа с детьми из социально-неблагополучных семей</vt:lpstr>
      <vt:lpstr>Презентация PowerPoint</vt:lpstr>
      <vt:lpstr>13. Участие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 педагога  в межаттестационный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Евгений-ПК</dc:creator>
  <cp:lastModifiedBy>stvospital</cp:lastModifiedBy>
  <cp:revision>62</cp:revision>
  <dcterms:created xsi:type="dcterms:W3CDTF">2015-04-26T09:22:30Z</dcterms:created>
  <dcterms:modified xsi:type="dcterms:W3CDTF">2021-12-20T05:26:04Z</dcterms:modified>
</cp:coreProperties>
</file>