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udio/unknown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62" r:id="rId3"/>
    <p:sldId id="263" r:id="rId4"/>
    <p:sldId id="264" r:id="rId5"/>
    <p:sldId id="265" r:id="rId6"/>
    <p:sldId id="269" r:id="rId7"/>
    <p:sldId id="270" r:id="rId8"/>
    <p:sldId id="271" r:id="rId9"/>
    <p:sldId id="272" r:id="rId10"/>
    <p:sldId id="273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95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30363FD-1C3E-4960-981E-6B68E2DD04A9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E3FA316-F3A8-4524-A188-E3BDF736F4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0D93F-8E7A-4390-94AB-BF4FC745819A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7597B-F7C8-4B91-AD50-617213E807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16A57-B473-48B3-A0EB-88A9AF99616B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A07EF-1FF2-4A9B-9446-E7063E6320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F6F12-5719-479A-8983-B4D5964AAF93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2A0C7-B569-4EF4-A9B3-58D4470ADF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5DB02-EFAD-4B5D-81DB-A6AF4B41DD40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2F6F2-0660-43F2-8BBC-255C822EC1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94113-EE98-4822-8483-BEC27942FF3C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8A082-11BA-45FD-90EE-9F0844DB36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63A3C-5579-4440-B380-BBCEA822E053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E5A6E-53C7-422E-8316-BCF4C3F8CE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27952-A4C0-417B-B594-A3FDBC4788A1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EC7C8-43F6-4E1A-B577-CE7C4ABFA5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15858-7164-4FCE-ACBD-7AA1F80DAE56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64FB4-3AFD-4EBE-95A4-08BBEEFBB4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F29A3-3371-4627-A0A2-ADC790F7EEB6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8B53B-59B3-4B5B-BA54-AC27D51DC0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C0D5A-80D4-438F-B559-6148ACFC10D2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BF91E-B102-46BD-B48C-FE247C42A2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CA2D2-D744-471A-9E24-33E4459A9A83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DBA54-3B37-4C6E-BD53-D0B98CF5E6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60D5F7-DADE-4047-B515-840D64206DA9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B466E7-6A46-481A-8E07-2BC52ADB73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advClick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slide" Target="slide10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12" Type="http://schemas.openxmlformats.org/officeDocument/2006/relationships/image" Target="../media/image15.gi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14.png"/><Relationship Id="rId5" Type="http://schemas.openxmlformats.org/officeDocument/2006/relationships/image" Target="../media/image8.jpe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jpeg"/><Relationship Id="rId14" Type="http://schemas.openxmlformats.org/officeDocument/2006/relationships/image" Target="../media/image17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13" Type="http://schemas.openxmlformats.org/officeDocument/2006/relationships/image" Target="../media/image29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11" Type="http://schemas.openxmlformats.org/officeDocument/2006/relationships/image" Target="../media/image27.jpeg"/><Relationship Id="rId5" Type="http://schemas.openxmlformats.org/officeDocument/2006/relationships/image" Target="../media/image21.jpeg"/><Relationship Id="rId15" Type="http://schemas.openxmlformats.org/officeDocument/2006/relationships/image" Target="../media/image6.png"/><Relationship Id="rId10" Type="http://schemas.openxmlformats.org/officeDocument/2006/relationships/image" Target="../media/image26.png"/><Relationship Id="rId4" Type="http://schemas.openxmlformats.org/officeDocument/2006/relationships/image" Target="../media/image20.jpeg"/><Relationship Id="rId9" Type="http://schemas.openxmlformats.org/officeDocument/2006/relationships/image" Target="../media/image25.jpeg"/><Relationship Id="rId1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eg"/><Relationship Id="rId13" Type="http://schemas.openxmlformats.org/officeDocument/2006/relationships/image" Target="../media/image38.jpeg"/><Relationship Id="rId3" Type="http://schemas.openxmlformats.org/officeDocument/2006/relationships/image" Target="../media/image31.png"/><Relationship Id="rId7" Type="http://schemas.openxmlformats.org/officeDocument/2006/relationships/image" Target="../media/image23.png"/><Relationship Id="rId12" Type="http://schemas.openxmlformats.org/officeDocument/2006/relationships/image" Target="../media/image37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11" Type="http://schemas.openxmlformats.org/officeDocument/2006/relationships/image" Target="../media/image36.jpeg"/><Relationship Id="rId5" Type="http://schemas.openxmlformats.org/officeDocument/2006/relationships/image" Target="../media/image20.jpeg"/><Relationship Id="rId15" Type="http://schemas.openxmlformats.org/officeDocument/2006/relationships/image" Target="../media/image6.png"/><Relationship Id="rId10" Type="http://schemas.openxmlformats.org/officeDocument/2006/relationships/image" Target="../media/image35.png"/><Relationship Id="rId4" Type="http://schemas.openxmlformats.org/officeDocument/2006/relationships/image" Target="../media/image32.jpeg"/><Relationship Id="rId9" Type="http://schemas.openxmlformats.org/officeDocument/2006/relationships/image" Target="../media/image34.jpeg"/><Relationship Id="rId14" Type="http://schemas.openxmlformats.org/officeDocument/2006/relationships/image" Target="../media/image39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0.jpeg"/><Relationship Id="rId3" Type="http://schemas.openxmlformats.org/officeDocument/2006/relationships/image" Target="../media/image40.png"/><Relationship Id="rId7" Type="http://schemas.openxmlformats.org/officeDocument/2006/relationships/image" Target="../media/image44.gif"/><Relationship Id="rId12" Type="http://schemas.openxmlformats.org/officeDocument/2006/relationships/image" Target="../media/image49.jpeg"/><Relationship Id="rId2" Type="http://schemas.openxmlformats.org/officeDocument/2006/relationships/audio" Target="../media/audio1.bin"/><Relationship Id="rId16" Type="http://schemas.openxmlformats.org/officeDocument/2006/relationships/image" Target="../media/image5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png"/><Relationship Id="rId11" Type="http://schemas.openxmlformats.org/officeDocument/2006/relationships/image" Target="../media/image48.jpeg"/><Relationship Id="rId5" Type="http://schemas.openxmlformats.org/officeDocument/2006/relationships/image" Target="../media/image42.jpeg"/><Relationship Id="rId15" Type="http://schemas.openxmlformats.org/officeDocument/2006/relationships/slide" Target="slide1.xml"/><Relationship Id="rId10" Type="http://schemas.openxmlformats.org/officeDocument/2006/relationships/image" Target="../media/image47.jpeg"/><Relationship Id="rId4" Type="http://schemas.openxmlformats.org/officeDocument/2006/relationships/image" Target="../media/image41.png"/><Relationship Id="rId9" Type="http://schemas.openxmlformats.org/officeDocument/2006/relationships/image" Target="../media/image46.jpeg"/><Relationship Id="rId14" Type="http://schemas.openxmlformats.org/officeDocument/2006/relationships/image" Target="../media/image5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4" descr="0_6c954_c92d0339_XL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6913" y="6021388"/>
            <a:ext cx="647700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Рисунок 5" descr="briefcase-hi.png">
            <a:hlinkClick r:id="" action="ppaction://noaction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65600" y="6021388"/>
            <a:ext cx="812800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340" name="Группа 8"/>
          <p:cNvGrpSpPr>
            <a:grpSpLocks/>
          </p:cNvGrpSpPr>
          <p:nvPr/>
        </p:nvGrpSpPr>
        <p:grpSpPr bwMode="auto">
          <a:xfrm>
            <a:off x="250825" y="0"/>
            <a:ext cx="6192838" cy="5329238"/>
            <a:chOff x="323528" y="476672"/>
            <a:chExt cx="6192688" cy="5328592"/>
          </a:xfrm>
        </p:grpSpPr>
        <p:sp>
          <p:nvSpPr>
            <p:cNvPr id="8" name="Блок-схема: несколько документов 7"/>
            <p:cNvSpPr/>
            <p:nvPr/>
          </p:nvSpPr>
          <p:spPr>
            <a:xfrm>
              <a:off x="683882" y="2852872"/>
              <a:ext cx="5832334" cy="2952392"/>
            </a:xfrm>
            <a:prstGeom prst="flowChartMultidocumen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4346" name="Рисунок 6" descr="4383841-68e052affc1a4b23.pn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3528" y="476672"/>
              <a:ext cx="3429000" cy="3429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725" y="5300663"/>
            <a:ext cx="2695575" cy="1249362"/>
          </a:xfrm>
        </p:spPr>
        <p:txBody>
          <a:bodyPr/>
          <a:lstStyle/>
          <a:p>
            <a:endParaRPr lang="ru-RU" smtClean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9347" y="2427238"/>
            <a:ext cx="5612159" cy="18002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</a:rPr>
              <a:t>Тренажер 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</a:rPr>
              <a:t>ЛОГИКА И МЫШЛЕНИЕ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</a:endParaRPr>
          </a:p>
        </p:txBody>
      </p:sp>
      <p:pic>
        <p:nvPicPr>
          <p:cNvPr id="16" name="Рисунок 15" descr="Безымянный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251520" y="5877272"/>
            <a:ext cx="720080" cy="720080"/>
          </a:xfrm>
          <a:prstGeom prst="ellips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ru-RU" sz="6600" b="1" smtClean="0">
              <a:solidFill>
                <a:schemeClr val="folHlink"/>
              </a:solidFill>
              <a:latin typeface="Monotype Corsiva" pitchFamily="66" charset="0"/>
            </a:endParaRPr>
          </a:p>
          <a:p>
            <a:pPr algn="ctr">
              <a:buFont typeface="Arial" charset="0"/>
              <a:buNone/>
            </a:pPr>
            <a:r>
              <a:rPr lang="ru-RU" sz="6600" b="1" smtClean="0">
                <a:solidFill>
                  <a:schemeClr val="folHlink"/>
                </a:solidFill>
                <a:latin typeface="Monotype Corsiva" pitchFamily="66" charset="0"/>
              </a:rPr>
              <a:t>Спасибо за работу!</a:t>
            </a:r>
          </a:p>
          <a:p>
            <a:pPr algn="ctr">
              <a:buFont typeface="Arial" charset="0"/>
              <a:buNone/>
            </a:pPr>
            <a:r>
              <a:rPr lang="ru-RU" sz="8800" b="1" smtClean="0">
                <a:solidFill>
                  <a:schemeClr val="accent2"/>
                </a:solidFill>
                <a:latin typeface="Monotype Corsiva" pitchFamily="66" charset="0"/>
              </a:rPr>
              <a:t>Ты молодец!</a:t>
            </a: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Группа 42"/>
          <p:cNvGrpSpPr>
            <a:grpSpLocks/>
          </p:cNvGrpSpPr>
          <p:nvPr/>
        </p:nvGrpSpPr>
        <p:grpSpPr bwMode="auto">
          <a:xfrm>
            <a:off x="900113" y="1125538"/>
            <a:ext cx="7488237" cy="4679950"/>
            <a:chOff x="755576" y="1340768"/>
            <a:chExt cx="7488832" cy="4680520"/>
          </a:xfrm>
        </p:grpSpPr>
        <p:sp>
          <p:nvSpPr>
            <p:cNvPr id="44" name="Прямоугольник 43"/>
            <p:cNvSpPr/>
            <p:nvPr/>
          </p:nvSpPr>
          <p:spPr>
            <a:xfrm>
              <a:off x="755576" y="1340768"/>
              <a:ext cx="3672179" cy="93673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4427755" y="1340768"/>
              <a:ext cx="3816653" cy="93673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</a:t>
              </a: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755576" y="2277507"/>
              <a:ext cx="3672179" cy="9351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4427755" y="2277507"/>
              <a:ext cx="3816653" cy="9351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</a:t>
              </a: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755576" y="3212658"/>
              <a:ext cx="3672179" cy="93673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4427755" y="3212658"/>
              <a:ext cx="3816653" cy="93673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</a:t>
              </a: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755576" y="4149397"/>
              <a:ext cx="3672179" cy="9351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4427755" y="4149397"/>
              <a:ext cx="3816653" cy="9351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 </a:t>
              </a: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755576" y="5084549"/>
              <a:ext cx="3672179" cy="93673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4427755" y="5084549"/>
              <a:ext cx="3816653" cy="93673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5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899592" y="1124744"/>
            <a:ext cx="7488832" cy="4680520"/>
            <a:chOff x="755576" y="1340768"/>
            <a:chExt cx="7488832" cy="4680520"/>
          </a:xfrm>
          <a:solidFill>
            <a:srgbClr val="0070C0"/>
          </a:solidFill>
        </p:grpSpPr>
        <p:sp>
          <p:nvSpPr>
            <p:cNvPr id="33" name="Прямоугольник 32"/>
            <p:cNvSpPr/>
            <p:nvPr/>
          </p:nvSpPr>
          <p:spPr>
            <a:xfrm>
              <a:off x="755576" y="1340768"/>
              <a:ext cx="3672408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4427984" y="1340768"/>
              <a:ext cx="3816424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</a:t>
              </a: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755576" y="2276872"/>
              <a:ext cx="3672408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4427984" y="2276872"/>
              <a:ext cx="3816424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</a:t>
              </a: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755576" y="3212976"/>
              <a:ext cx="3672408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4427984" y="3212976"/>
              <a:ext cx="3816424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</a:t>
              </a: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755576" y="4149080"/>
              <a:ext cx="3672408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4427984" y="4149080"/>
              <a:ext cx="3816424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 </a:t>
              </a: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755576" y="5085184"/>
              <a:ext cx="3672408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4427984" y="5085184"/>
              <a:ext cx="3816424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bg1"/>
                  </a:solidFill>
                </a:rPr>
                <a:t>  </a:t>
              </a:r>
              <a:endParaRPr lang="ru-RU" sz="5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908175" y="0"/>
            <a:ext cx="5472113" cy="1066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НАЗОВИ СЛЕДУЮЩЕЕ ЧИСЛО</a:t>
            </a:r>
            <a:endParaRPr 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915467" y="1142206"/>
            <a:ext cx="7488832" cy="4680520"/>
            <a:chOff x="827584" y="1484784"/>
            <a:chExt cx="7488832" cy="4680520"/>
          </a:xfrm>
          <a:noFill/>
        </p:grpSpPr>
        <p:sp>
          <p:nvSpPr>
            <p:cNvPr id="7" name="Прямоугольник 6"/>
            <p:cNvSpPr/>
            <p:nvPr/>
          </p:nvSpPr>
          <p:spPr>
            <a:xfrm>
              <a:off x="827584" y="1484784"/>
              <a:ext cx="3672408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7    </a:t>
              </a:r>
              <a:r>
                <a:rPr lang="ru-RU" sz="5400" b="1" dirty="0">
                  <a:solidFill>
                    <a:schemeClr val="bg1"/>
                  </a:solidFill>
                </a:rPr>
                <a:t>8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4499992" y="1484784"/>
              <a:ext cx="3816424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3    </a:t>
              </a:r>
              <a:r>
                <a:rPr lang="ru-RU" sz="5400" b="1" dirty="0">
                  <a:solidFill>
                    <a:schemeClr val="bg1"/>
                  </a:solidFill>
                </a:rPr>
                <a:t>4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827584" y="2420888"/>
              <a:ext cx="3672408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6    </a:t>
              </a:r>
              <a:r>
                <a:rPr lang="ru-RU" sz="5400" b="1" dirty="0">
                  <a:solidFill>
                    <a:schemeClr val="bg1"/>
                  </a:solidFill>
                </a:rPr>
                <a:t>7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4499992" y="2420888"/>
              <a:ext cx="3816424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5    </a:t>
              </a:r>
              <a:r>
                <a:rPr lang="ru-RU" sz="5400" b="1" dirty="0">
                  <a:solidFill>
                    <a:schemeClr val="bg1"/>
                  </a:solidFill>
                </a:rPr>
                <a:t>6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827584" y="3356992"/>
              <a:ext cx="3672408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8    </a:t>
              </a:r>
              <a:r>
                <a:rPr lang="ru-RU" sz="5400" b="1" dirty="0">
                  <a:solidFill>
                    <a:schemeClr val="bg1"/>
                  </a:solidFill>
                </a:rPr>
                <a:t>9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499992" y="3356992"/>
              <a:ext cx="3816424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1    </a:t>
              </a:r>
              <a:r>
                <a:rPr lang="ru-RU" sz="5400" b="1" dirty="0">
                  <a:solidFill>
                    <a:schemeClr val="bg1"/>
                  </a:solidFill>
                </a:rPr>
                <a:t>2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827584" y="4293096"/>
              <a:ext cx="3672408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4    </a:t>
              </a:r>
              <a:r>
                <a:rPr lang="ru-RU" sz="5400" b="1" dirty="0">
                  <a:solidFill>
                    <a:schemeClr val="bg1"/>
                  </a:solidFill>
                </a:rPr>
                <a:t>5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499992" y="4293096"/>
              <a:ext cx="3816424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  9    </a:t>
              </a:r>
              <a:r>
                <a:rPr lang="ru-RU" sz="5400" b="1" dirty="0">
                  <a:solidFill>
                    <a:schemeClr val="bg1"/>
                  </a:solidFill>
                </a:rPr>
                <a:t>10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827584" y="5229200"/>
              <a:ext cx="3672408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2    </a:t>
              </a:r>
              <a:r>
                <a:rPr lang="ru-RU" sz="5400" b="1" dirty="0">
                  <a:solidFill>
                    <a:schemeClr val="bg1"/>
                  </a:solidFill>
                </a:rPr>
                <a:t>3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499992" y="5229200"/>
              <a:ext cx="3816424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Овал 21"/>
            <p:cNvSpPr/>
            <p:nvPr/>
          </p:nvSpPr>
          <p:spPr>
            <a:xfrm>
              <a:off x="2411760" y="1988840"/>
              <a:ext cx="216024" cy="216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2411760" y="2924944"/>
              <a:ext cx="216024" cy="216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2411760" y="3861048"/>
              <a:ext cx="216024" cy="216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2411760" y="4797152"/>
              <a:ext cx="216024" cy="216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2411760" y="5733256"/>
              <a:ext cx="216024" cy="216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6228184" y="4725144"/>
              <a:ext cx="216024" cy="216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6228184" y="3789040"/>
              <a:ext cx="216024" cy="216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6228184" y="2924944"/>
              <a:ext cx="216024" cy="216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6228184" y="1988840"/>
              <a:ext cx="216024" cy="216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54" name="Скругленный прямоугольник 53"/>
          <p:cNvSpPr/>
          <p:nvPr/>
        </p:nvSpPr>
        <p:spPr>
          <a:xfrm>
            <a:off x="3671900" y="6021288"/>
            <a:ext cx="1800200" cy="43204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ПРОВЕРКА</a:t>
            </a:r>
            <a:endParaRPr lang="ru-RU" b="1" dirty="0"/>
          </a:p>
        </p:txBody>
      </p:sp>
      <p:pic>
        <p:nvPicPr>
          <p:cNvPr id="55" name="Рисунок 54" descr="down256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72450" y="6359525"/>
            <a:ext cx="4984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Группа 30"/>
          <p:cNvGrpSpPr>
            <a:grpSpLocks/>
          </p:cNvGrpSpPr>
          <p:nvPr/>
        </p:nvGrpSpPr>
        <p:grpSpPr bwMode="auto">
          <a:xfrm>
            <a:off x="827088" y="1125538"/>
            <a:ext cx="7489825" cy="4679950"/>
            <a:chOff x="755576" y="1340768"/>
            <a:chExt cx="7488832" cy="4680520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755576" y="1340768"/>
              <a:ext cx="3672988" cy="93673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4428564" y="1340768"/>
              <a:ext cx="3815844" cy="93673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</a:t>
              </a: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755576" y="2277507"/>
              <a:ext cx="3672988" cy="9351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4428564" y="2277507"/>
              <a:ext cx="3815844" cy="9351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</a:t>
              </a: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755576" y="3212658"/>
              <a:ext cx="3672988" cy="93673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4428564" y="3212658"/>
              <a:ext cx="3815844" cy="93673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</a:t>
              </a: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755576" y="4149397"/>
              <a:ext cx="3672988" cy="9351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4428564" y="4149397"/>
              <a:ext cx="3815844" cy="9351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 </a:t>
              </a: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755576" y="5084549"/>
              <a:ext cx="3672988" cy="93673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4428564" y="5084549"/>
              <a:ext cx="3815844" cy="93673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5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827584" y="1124744"/>
            <a:ext cx="7488832" cy="4680520"/>
            <a:chOff x="755576" y="1340768"/>
            <a:chExt cx="7488832" cy="4680520"/>
          </a:xfrm>
          <a:solidFill>
            <a:srgbClr val="0070C0"/>
          </a:solidFill>
        </p:grpSpPr>
        <p:sp>
          <p:nvSpPr>
            <p:cNvPr id="74" name="Прямоугольник 73"/>
            <p:cNvSpPr/>
            <p:nvPr/>
          </p:nvSpPr>
          <p:spPr>
            <a:xfrm>
              <a:off x="755576" y="1340768"/>
              <a:ext cx="3672408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75" name="Прямоугольник 74"/>
            <p:cNvSpPr/>
            <p:nvPr/>
          </p:nvSpPr>
          <p:spPr>
            <a:xfrm>
              <a:off x="4427984" y="1340768"/>
              <a:ext cx="3816424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</a:t>
              </a: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755576" y="2276872"/>
              <a:ext cx="3672408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Прямоугольник 76"/>
            <p:cNvSpPr/>
            <p:nvPr/>
          </p:nvSpPr>
          <p:spPr>
            <a:xfrm>
              <a:off x="4427984" y="2276872"/>
              <a:ext cx="3816424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</a:t>
              </a: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755576" y="3212976"/>
              <a:ext cx="3672408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4427984" y="3212976"/>
              <a:ext cx="3816424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</a:t>
              </a: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755576" y="4149080"/>
              <a:ext cx="3672408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4427984" y="4149080"/>
              <a:ext cx="3816424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 </a:t>
              </a: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755576" y="5085184"/>
              <a:ext cx="3672408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4427984" y="5085184"/>
              <a:ext cx="3816424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bg1"/>
                  </a:solidFill>
                </a:rPr>
                <a:t>  </a:t>
              </a:r>
              <a:endParaRPr lang="ru-RU" sz="5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979613" y="0"/>
            <a:ext cx="5905500" cy="1066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НАЗОВИ ПРЕДЫДУЩЕЕ  ЧИСЛО</a:t>
            </a:r>
            <a:endParaRPr 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4" name="Скругленный прямоугольник 93"/>
          <p:cNvSpPr/>
          <p:nvPr/>
        </p:nvSpPr>
        <p:spPr>
          <a:xfrm>
            <a:off x="3671900" y="6093296"/>
            <a:ext cx="1800200" cy="43204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ПРОВЕРКА</a:t>
            </a:r>
            <a:endParaRPr lang="ru-RU" b="1" dirty="0"/>
          </a:p>
        </p:txBody>
      </p:sp>
      <p:pic>
        <p:nvPicPr>
          <p:cNvPr id="95" name="Рисунок 94" descr="down256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43888" y="6359525"/>
            <a:ext cx="500062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392" name="Группа 97"/>
          <p:cNvGrpSpPr>
            <a:grpSpLocks/>
          </p:cNvGrpSpPr>
          <p:nvPr/>
        </p:nvGrpSpPr>
        <p:grpSpPr bwMode="auto">
          <a:xfrm>
            <a:off x="827088" y="1125538"/>
            <a:ext cx="7489825" cy="4679950"/>
            <a:chOff x="899592" y="1268760"/>
            <a:chExt cx="7488832" cy="468052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899592" y="1268760"/>
              <a:ext cx="3672988" cy="93673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bg1"/>
                  </a:solidFill>
                </a:rPr>
                <a:t>6</a:t>
              </a:r>
              <a:r>
                <a:rPr lang="ru-RU" sz="5400" b="1" dirty="0">
                  <a:solidFill>
                    <a:schemeClr val="tx1"/>
                  </a:solidFill>
                </a:rPr>
                <a:t>    7</a:t>
              </a: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572580" y="1268760"/>
              <a:ext cx="3815844" cy="93673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</a:t>
              </a:r>
              <a:r>
                <a:rPr lang="ru-RU" sz="5400" b="1" dirty="0">
                  <a:solidFill>
                    <a:schemeClr val="bg1"/>
                  </a:solidFill>
                </a:rPr>
                <a:t>2</a:t>
              </a:r>
              <a:r>
                <a:rPr lang="ru-RU" sz="5400" b="1" dirty="0">
                  <a:solidFill>
                    <a:schemeClr val="tx1"/>
                  </a:solidFill>
                </a:rPr>
                <a:t>    3</a:t>
              </a: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899592" y="2205499"/>
              <a:ext cx="3672988" cy="935151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bg1"/>
                  </a:solidFill>
                </a:rPr>
                <a:t>4</a:t>
              </a:r>
              <a:r>
                <a:rPr lang="ru-RU" sz="5400" b="1" dirty="0">
                  <a:solidFill>
                    <a:schemeClr val="tx1"/>
                  </a:solidFill>
                </a:rPr>
                <a:t>    5</a:t>
              </a: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4572580" y="2205499"/>
              <a:ext cx="3815844" cy="935151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</a:t>
              </a:r>
              <a:r>
                <a:rPr lang="ru-RU" sz="5400" b="1" dirty="0">
                  <a:solidFill>
                    <a:schemeClr val="bg1"/>
                  </a:solidFill>
                </a:rPr>
                <a:t>5</a:t>
              </a:r>
              <a:r>
                <a:rPr lang="ru-RU" sz="5400" b="1" dirty="0">
                  <a:solidFill>
                    <a:schemeClr val="tx1"/>
                  </a:solidFill>
                </a:rPr>
                <a:t>    6</a:t>
              </a: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899592" y="3140650"/>
              <a:ext cx="3672988" cy="93673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bg1"/>
                  </a:solidFill>
                </a:rPr>
                <a:t>8</a:t>
              </a:r>
              <a:r>
                <a:rPr lang="ru-RU" sz="5400" b="1" dirty="0">
                  <a:solidFill>
                    <a:schemeClr val="tx1"/>
                  </a:solidFill>
                </a:rPr>
                <a:t>    9</a:t>
              </a: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4572580" y="3140650"/>
              <a:ext cx="3815844" cy="93673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  </a:t>
              </a:r>
              <a:r>
                <a:rPr lang="ru-RU" sz="5400" b="1" dirty="0">
                  <a:solidFill>
                    <a:schemeClr val="bg1"/>
                  </a:solidFill>
                </a:rPr>
                <a:t>9</a:t>
              </a:r>
              <a:r>
                <a:rPr lang="ru-RU" sz="5400" b="1" dirty="0">
                  <a:solidFill>
                    <a:schemeClr val="tx1"/>
                  </a:solidFill>
                </a:rPr>
                <a:t>    10</a:t>
              </a: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899592" y="4077389"/>
              <a:ext cx="3672988" cy="935152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bg1"/>
                  </a:solidFill>
                </a:rPr>
                <a:t>3</a:t>
              </a:r>
              <a:r>
                <a:rPr lang="ru-RU" sz="5400" b="1" dirty="0">
                  <a:solidFill>
                    <a:schemeClr val="tx1"/>
                  </a:solidFill>
                </a:rPr>
                <a:t>    4</a:t>
              </a: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572580" y="4077389"/>
              <a:ext cx="3815844" cy="935152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 </a:t>
              </a:r>
              <a:r>
                <a:rPr lang="ru-RU" sz="5400" b="1" dirty="0">
                  <a:solidFill>
                    <a:schemeClr val="bg1"/>
                  </a:solidFill>
                </a:rPr>
                <a:t>7</a:t>
              </a:r>
              <a:r>
                <a:rPr lang="ru-RU" sz="5400" b="1" dirty="0">
                  <a:solidFill>
                    <a:schemeClr val="tx1"/>
                  </a:solidFill>
                </a:rPr>
                <a:t>    8</a:t>
              </a: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899592" y="5012541"/>
              <a:ext cx="3672988" cy="93673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bg1"/>
                  </a:solidFill>
                </a:rPr>
                <a:t>0</a:t>
              </a:r>
              <a:r>
                <a:rPr lang="ru-RU" sz="5400" b="1" dirty="0">
                  <a:solidFill>
                    <a:schemeClr val="tx1"/>
                  </a:solidFill>
                </a:rPr>
                <a:t>    1</a:t>
              </a: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572580" y="5012541"/>
              <a:ext cx="3815844" cy="93673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bg1"/>
                  </a:solidFill>
                </a:rPr>
                <a:t>  1</a:t>
              </a:r>
              <a:r>
                <a:rPr lang="ru-RU" sz="5400" b="1" dirty="0">
                  <a:solidFill>
                    <a:schemeClr val="tx1"/>
                  </a:solidFill>
                </a:rPr>
                <a:t>    2</a:t>
              </a: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Овал 19"/>
            <p:cNvSpPr/>
            <p:nvPr/>
          </p:nvSpPr>
          <p:spPr>
            <a:xfrm>
              <a:off x="2699578" y="1772058"/>
              <a:ext cx="215871" cy="21751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2699578" y="2708797"/>
              <a:ext cx="215871" cy="21592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/>
                <a:t> </a:t>
              </a:r>
              <a:endParaRPr lang="ru-RU" dirty="0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6517009" y="1772058"/>
              <a:ext cx="215871" cy="21751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6517009" y="2708797"/>
              <a:ext cx="215871" cy="21592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6517009" y="3645536"/>
              <a:ext cx="215871" cy="21592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6588438" y="4580688"/>
              <a:ext cx="215871" cy="21592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2699578" y="3645536"/>
              <a:ext cx="215871" cy="21592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2699578" y="4509242"/>
              <a:ext cx="215871" cy="21592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2699578" y="5517427"/>
              <a:ext cx="215871" cy="21592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588438" y="5517427"/>
              <a:ext cx="215871" cy="21592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79613" y="404813"/>
            <a:ext cx="547211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СКОЛЬКО ПОЛУЧИТСЯ?</a:t>
            </a:r>
            <a:endParaRPr 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671900" y="6021288"/>
            <a:ext cx="1800200" cy="43204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ПРОВЕРКА</a:t>
            </a:r>
            <a:endParaRPr lang="ru-RU" b="1" dirty="0"/>
          </a:p>
        </p:txBody>
      </p:sp>
      <p:pic>
        <p:nvPicPr>
          <p:cNvPr id="9" name="Рисунок 8" descr="down256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43888" y="6359525"/>
            <a:ext cx="500062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414" name="Группа 9"/>
          <p:cNvGrpSpPr>
            <a:grpSpLocks/>
          </p:cNvGrpSpPr>
          <p:nvPr/>
        </p:nvGrpSpPr>
        <p:grpSpPr bwMode="auto">
          <a:xfrm>
            <a:off x="827088" y="1125538"/>
            <a:ext cx="7489825" cy="4679950"/>
            <a:chOff x="755576" y="1340768"/>
            <a:chExt cx="7488832" cy="468052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755576" y="1340768"/>
              <a:ext cx="3672988" cy="93673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4428564" y="1340768"/>
              <a:ext cx="3815844" cy="93673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</a:t>
              </a: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755576" y="2277507"/>
              <a:ext cx="3672988" cy="9351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4428564" y="2277507"/>
              <a:ext cx="3815844" cy="9351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</a:t>
              </a: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755576" y="3212658"/>
              <a:ext cx="3672988" cy="93673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428564" y="3212658"/>
              <a:ext cx="3815844" cy="93673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</a:t>
              </a: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755576" y="4149397"/>
              <a:ext cx="3672988" cy="9351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428564" y="4149397"/>
              <a:ext cx="3815844" cy="9351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 </a:t>
              </a: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755576" y="5084549"/>
              <a:ext cx="3672988" cy="93673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428564" y="5084549"/>
              <a:ext cx="3815844" cy="93673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5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827584" y="1124744"/>
            <a:ext cx="7488832" cy="4680520"/>
            <a:chOff x="755576" y="1340768"/>
            <a:chExt cx="7488832" cy="4680520"/>
          </a:xfrm>
          <a:solidFill>
            <a:srgbClr val="0070C0"/>
          </a:solidFill>
        </p:grpSpPr>
        <p:sp>
          <p:nvSpPr>
            <p:cNvPr id="22" name="Прямоугольник 21"/>
            <p:cNvSpPr/>
            <p:nvPr/>
          </p:nvSpPr>
          <p:spPr>
            <a:xfrm>
              <a:off x="755576" y="1340768"/>
              <a:ext cx="3672408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427984" y="1340768"/>
              <a:ext cx="3816424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</a:t>
              </a: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755576" y="2276872"/>
              <a:ext cx="3672408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4427984" y="2276872"/>
              <a:ext cx="3816424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</a:t>
              </a: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755576" y="3212976"/>
              <a:ext cx="3672408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4427984" y="3212976"/>
              <a:ext cx="3816424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</a:t>
              </a: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755576" y="4149080"/>
              <a:ext cx="3672408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4427984" y="4149080"/>
              <a:ext cx="3816424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 </a:t>
              </a: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755576" y="5085184"/>
              <a:ext cx="3672408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4427984" y="5085184"/>
              <a:ext cx="3816424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bg1"/>
                  </a:solidFill>
                </a:rPr>
                <a:t>  </a:t>
              </a:r>
              <a:endParaRPr lang="ru-RU" sz="5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416" name="Группа 31"/>
          <p:cNvGrpSpPr>
            <a:grpSpLocks/>
          </p:cNvGrpSpPr>
          <p:nvPr/>
        </p:nvGrpSpPr>
        <p:grpSpPr bwMode="auto">
          <a:xfrm>
            <a:off x="827088" y="1125538"/>
            <a:ext cx="7489825" cy="4679950"/>
            <a:chOff x="899592" y="1268760"/>
            <a:chExt cx="7488832" cy="4680520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899592" y="1268760"/>
              <a:ext cx="3672988" cy="93673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6  + 1 = </a:t>
              </a:r>
              <a:r>
                <a:rPr lang="ru-RU" sz="5400" b="1" dirty="0">
                  <a:solidFill>
                    <a:schemeClr val="bg1"/>
                  </a:solidFill>
                </a:rPr>
                <a:t>7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4572580" y="1268760"/>
              <a:ext cx="3815844" cy="93673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2 + 1 = </a:t>
              </a:r>
              <a:r>
                <a:rPr lang="ru-RU" sz="5400" b="1" dirty="0">
                  <a:solidFill>
                    <a:schemeClr val="bg1"/>
                  </a:solidFill>
                </a:rPr>
                <a:t>3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899592" y="2205499"/>
              <a:ext cx="3672988" cy="935151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4  + 1 = </a:t>
              </a:r>
              <a:r>
                <a:rPr lang="ru-RU" sz="5400" b="1" dirty="0">
                  <a:solidFill>
                    <a:schemeClr val="bg1"/>
                  </a:solidFill>
                </a:rPr>
                <a:t>5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4572580" y="2205499"/>
              <a:ext cx="3815844" cy="935151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5 + 1 = </a:t>
              </a:r>
              <a:r>
                <a:rPr lang="ru-RU" sz="5400" b="1" dirty="0">
                  <a:solidFill>
                    <a:schemeClr val="bg1"/>
                  </a:solidFill>
                </a:rPr>
                <a:t>6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899592" y="3140650"/>
              <a:ext cx="3672988" cy="93673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8  + 1 =</a:t>
              </a:r>
              <a:r>
                <a:rPr lang="ru-RU" sz="5400" b="1" dirty="0">
                  <a:solidFill>
                    <a:schemeClr val="bg1"/>
                  </a:solidFill>
                </a:rPr>
                <a:t> 9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4572580" y="3140650"/>
              <a:ext cx="3815844" cy="93673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  9 + 1 = </a:t>
              </a:r>
              <a:r>
                <a:rPr lang="ru-RU" sz="5400" b="1" dirty="0">
                  <a:solidFill>
                    <a:schemeClr val="bg1"/>
                  </a:solidFill>
                </a:rPr>
                <a:t>10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899592" y="4077389"/>
              <a:ext cx="3672988" cy="935152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3  + 1 = </a:t>
              </a:r>
              <a:r>
                <a:rPr lang="ru-RU" sz="5400" b="1" dirty="0">
                  <a:solidFill>
                    <a:schemeClr val="bg1"/>
                  </a:solidFill>
                </a:rPr>
                <a:t>4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4572580" y="4077389"/>
              <a:ext cx="3815844" cy="935152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 7 + 1 = </a:t>
              </a:r>
              <a:r>
                <a:rPr lang="ru-RU" sz="5400" b="1" dirty="0">
                  <a:solidFill>
                    <a:schemeClr val="bg1"/>
                  </a:solidFill>
                </a:rPr>
                <a:t>8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899592" y="5012541"/>
              <a:ext cx="3672988" cy="93673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0  + 1 = </a:t>
              </a:r>
              <a:r>
                <a:rPr lang="ru-RU" sz="5400" b="1" dirty="0">
                  <a:solidFill>
                    <a:schemeClr val="bg1"/>
                  </a:solidFill>
                </a:rPr>
                <a:t>1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4572580" y="5012541"/>
              <a:ext cx="3815844" cy="93673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 1 + 1 = </a:t>
              </a:r>
              <a:r>
                <a:rPr lang="ru-RU" sz="5400" b="1" dirty="0">
                  <a:solidFill>
                    <a:schemeClr val="bg1"/>
                  </a:solidFill>
                </a:rPr>
                <a:t>2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671900" y="6021288"/>
            <a:ext cx="1800200" cy="43204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ПРОВЕРКА</a:t>
            </a:r>
            <a:endParaRPr lang="ru-RU" b="1" dirty="0"/>
          </a:p>
        </p:txBody>
      </p:sp>
      <p:pic>
        <p:nvPicPr>
          <p:cNvPr id="9" name="Рисунок 8" descr="down256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43888" y="6359525"/>
            <a:ext cx="500062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437" name="Группа 9"/>
          <p:cNvGrpSpPr>
            <a:grpSpLocks/>
          </p:cNvGrpSpPr>
          <p:nvPr/>
        </p:nvGrpSpPr>
        <p:grpSpPr bwMode="auto">
          <a:xfrm>
            <a:off x="827088" y="1125538"/>
            <a:ext cx="7489825" cy="4679950"/>
            <a:chOff x="755576" y="1340768"/>
            <a:chExt cx="7488832" cy="468052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755576" y="1340768"/>
              <a:ext cx="3672988" cy="93673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4428564" y="1340768"/>
              <a:ext cx="3815844" cy="93673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</a:t>
              </a: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755576" y="2277507"/>
              <a:ext cx="3672988" cy="9351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4428564" y="2277507"/>
              <a:ext cx="3815844" cy="9351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</a:t>
              </a: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755576" y="3212658"/>
              <a:ext cx="3672988" cy="93673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428564" y="3212658"/>
              <a:ext cx="3815844" cy="93673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</a:t>
              </a: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755576" y="4149397"/>
              <a:ext cx="3672988" cy="9351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428564" y="4149397"/>
              <a:ext cx="3815844" cy="9351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 </a:t>
              </a: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755576" y="5084549"/>
              <a:ext cx="3672988" cy="93673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428564" y="5084549"/>
              <a:ext cx="3815844" cy="93673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5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827584" y="1124744"/>
            <a:ext cx="7488832" cy="4680520"/>
            <a:chOff x="755576" y="1340768"/>
            <a:chExt cx="7488832" cy="4680520"/>
          </a:xfrm>
          <a:solidFill>
            <a:srgbClr val="0070C0"/>
          </a:solidFill>
        </p:grpSpPr>
        <p:sp>
          <p:nvSpPr>
            <p:cNvPr id="22" name="Прямоугольник 21"/>
            <p:cNvSpPr/>
            <p:nvPr/>
          </p:nvSpPr>
          <p:spPr>
            <a:xfrm>
              <a:off x="755576" y="1340768"/>
              <a:ext cx="3672408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427984" y="1340768"/>
              <a:ext cx="3816424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</a:t>
              </a: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755576" y="2276872"/>
              <a:ext cx="3672408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4427984" y="2276872"/>
              <a:ext cx="3816424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</a:t>
              </a: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755576" y="3212976"/>
              <a:ext cx="3672408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4427984" y="3212976"/>
              <a:ext cx="3816424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</a:t>
              </a: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755576" y="4149080"/>
              <a:ext cx="3672408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4427984" y="4149080"/>
              <a:ext cx="3816424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 </a:t>
              </a: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755576" y="5085184"/>
              <a:ext cx="3672408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54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4427984" y="5085184"/>
              <a:ext cx="3816424" cy="936104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bg1"/>
                  </a:solidFill>
                </a:rPr>
                <a:t>  </a:t>
              </a:r>
              <a:endParaRPr lang="ru-RU" sz="5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439" name="Группа 31"/>
          <p:cNvGrpSpPr>
            <a:grpSpLocks/>
          </p:cNvGrpSpPr>
          <p:nvPr/>
        </p:nvGrpSpPr>
        <p:grpSpPr bwMode="auto">
          <a:xfrm>
            <a:off x="827088" y="1125538"/>
            <a:ext cx="7489825" cy="4679950"/>
            <a:chOff x="899592" y="1268760"/>
            <a:chExt cx="7488832" cy="4680520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899592" y="1268760"/>
              <a:ext cx="3672988" cy="93673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7 – 1 = </a:t>
              </a:r>
              <a:r>
                <a:rPr lang="ru-RU" sz="5400" b="1" dirty="0">
                  <a:solidFill>
                    <a:schemeClr val="bg1"/>
                  </a:solidFill>
                </a:rPr>
                <a:t>6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4572580" y="1268760"/>
              <a:ext cx="3815844" cy="93673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3 – 1 = </a:t>
              </a:r>
              <a:r>
                <a:rPr lang="ru-RU" sz="5400" b="1" dirty="0">
                  <a:solidFill>
                    <a:schemeClr val="bg1"/>
                  </a:solidFill>
                </a:rPr>
                <a:t>2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899592" y="2205499"/>
              <a:ext cx="3672988" cy="935151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5 – 1 = </a:t>
              </a:r>
              <a:r>
                <a:rPr lang="ru-RU" sz="5400" b="1" dirty="0">
                  <a:solidFill>
                    <a:schemeClr val="bg1"/>
                  </a:solidFill>
                </a:rPr>
                <a:t>4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4572580" y="2205499"/>
              <a:ext cx="3815844" cy="935151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6 – 1 = </a:t>
              </a:r>
              <a:r>
                <a:rPr lang="ru-RU" sz="5400" b="1" dirty="0">
                  <a:solidFill>
                    <a:schemeClr val="bg1"/>
                  </a:solidFill>
                </a:rPr>
                <a:t>5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899592" y="3140650"/>
              <a:ext cx="3672988" cy="93673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9 – 1 = </a:t>
              </a:r>
              <a:r>
                <a:rPr lang="ru-RU" sz="5400" b="1" dirty="0">
                  <a:solidFill>
                    <a:schemeClr val="bg1"/>
                  </a:solidFill>
                </a:rPr>
                <a:t>8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4572580" y="3140650"/>
              <a:ext cx="3815844" cy="93673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10 – 1 = </a:t>
              </a:r>
              <a:r>
                <a:rPr lang="ru-RU" sz="5400" b="1" dirty="0">
                  <a:solidFill>
                    <a:schemeClr val="bg1"/>
                  </a:solidFill>
                </a:rPr>
                <a:t>9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899592" y="4077389"/>
              <a:ext cx="3672988" cy="935152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4 – 1 = </a:t>
              </a:r>
              <a:r>
                <a:rPr lang="ru-RU" sz="5400" b="1" dirty="0">
                  <a:solidFill>
                    <a:schemeClr val="bg1"/>
                  </a:solidFill>
                </a:rPr>
                <a:t>3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4572580" y="4077389"/>
              <a:ext cx="3815844" cy="935152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  8 – 1 = </a:t>
              </a:r>
              <a:r>
                <a:rPr lang="ru-RU" sz="5400" b="1" dirty="0">
                  <a:solidFill>
                    <a:schemeClr val="bg1"/>
                  </a:solidFill>
                </a:rPr>
                <a:t>7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899592" y="5012541"/>
              <a:ext cx="3672988" cy="93673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tx1"/>
                  </a:solidFill>
                </a:rPr>
                <a:t>1 – 1 = </a:t>
              </a:r>
              <a:r>
                <a:rPr lang="ru-RU" sz="5400" b="1" dirty="0">
                  <a:solidFill>
                    <a:schemeClr val="bg1"/>
                  </a:solidFill>
                </a:rPr>
                <a:t>0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4572580" y="5012541"/>
              <a:ext cx="3815844" cy="93673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5400" b="1" dirty="0">
                  <a:solidFill>
                    <a:schemeClr val="bg1"/>
                  </a:solidFill>
                </a:rPr>
                <a:t>  </a:t>
              </a:r>
              <a:r>
                <a:rPr lang="ru-RU" sz="5400" b="1" dirty="0">
                  <a:solidFill>
                    <a:schemeClr val="tx1"/>
                  </a:solidFill>
                </a:rPr>
                <a:t>2 – 1 = </a:t>
              </a:r>
              <a:r>
                <a:rPr lang="ru-RU" sz="5400" b="1" dirty="0">
                  <a:solidFill>
                    <a:schemeClr val="bg1"/>
                  </a:solidFill>
                </a:rPr>
                <a:t>1</a:t>
              </a:r>
              <a:endParaRPr lang="ru-RU" sz="5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979613" y="404813"/>
            <a:ext cx="547211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СКОЛЬКО ПОЛУЧИТСЯ?</a:t>
            </a:r>
            <a:endParaRPr 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Скругленный прямоугольник 36"/>
          <p:cNvSpPr/>
          <p:nvPr/>
        </p:nvSpPr>
        <p:spPr>
          <a:xfrm>
            <a:off x="3671900" y="6165304"/>
            <a:ext cx="1800200" cy="43204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ПРОВЕРКА</a:t>
            </a:r>
            <a:endParaRPr lang="ru-RU" b="1" dirty="0"/>
          </a:p>
        </p:txBody>
      </p:sp>
      <p:pic>
        <p:nvPicPr>
          <p:cNvPr id="39" name="Рисунок 38" descr="down256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43888" y="6359525"/>
            <a:ext cx="500062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" name="TextBox 66"/>
          <p:cNvSpPr txBox="1"/>
          <p:nvPr/>
        </p:nvSpPr>
        <p:spPr>
          <a:xfrm>
            <a:off x="2268538" y="188913"/>
            <a:ext cx="5472112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НАЗОВИ ЛИШНЕЕ</a:t>
            </a:r>
            <a:endParaRPr lang="ru-RU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grpSp>
        <p:nvGrpSpPr>
          <p:cNvPr id="19462" name="Группа 56"/>
          <p:cNvGrpSpPr>
            <a:grpSpLocks/>
          </p:cNvGrpSpPr>
          <p:nvPr/>
        </p:nvGrpSpPr>
        <p:grpSpPr bwMode="auto">
          <a:xfrm>
            <a:off x="755650" y="765175"/>
            <a:ext cx="7488238" cy="5184775"/>
            <a:chOff x="755576" y="764704"/>
            <a:chExt cx="7488832" cy="5184576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755576" y="2493426"/>
              <a:ext cx="1871811" cy="172713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4500786" y="2493426"/>
              <a:ext cx="1871810" cy="172713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9466" name="Рисунок 30" descr="470629615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43608" y="2852936"/>
              <a:ext cx="1238250" cy="971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" name="Прямоугольник 1"/>
            <p:cNvSpPr/>
            <p:nvPr/>
          </p:nvSpPr>
          <p:spPr>
            <a:xfrm>
              <a:off x="755576" y="764704"/>
              <a:ext cx="1871811" cy="172872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627387" y="764704"/>
              <a:ext cx="1873399" cy="172872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500786" y="764704"/>
              <a:ext cx="1871810" cy="172872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6372597" y="764704"/>
              <a:ext cx="1871811" cy="172872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627387" y="2493426"/>
              <a:ext cx="1873399" cy="172713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6372597" y="2493426"/>
              <a:ext cx="1871811" cy="172713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755576" y="4220559"/>
              <a:ext cx="1871811" cy="172872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2627387" y="4220559"/>
              <a:ext cx="1873399" cy="172872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500786" y="4220559"/>
              <a:ext cx="1871810" cy="172872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372597" y="4220559"/>
              <a:ext cx="1871811" cy="172872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9477" name="Рисунок 25" descr="Baby2.jp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915816" y="1196752"/>
              <a:ext cx="1296144" cy="8920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8" name="Рисунок 26" descr="thumb_COLOURBOX3444404.jp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572000" y="980728"/>
              <a:ext cx="1743968" cy="1215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9" name="Рисунок 28" descr="fa6662cf3c4c.jpg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572000" y="2780928"/>
              <a:ext cx="1656184" cy="1152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0" name="Рисунок 29" descr="400_F_45194947_52821AvRt1eE6eTgczXBzOZaKMwBF6xA.jpg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915816" y="2708920"/>
              <a:ext cx="1366827" cy="1368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1" name="Рисунок 31" descr="15761016-large.jpg"/>
            <p:cNvPicPr>
              <a:picLocks noChangeAspect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7092280" y="2636912"/>
              <a:ext cx="936104" cy="1368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2" name="Рисунок 32" descr="0_8f972_b3888bf7_XL.png"/>
            <p:cNvPicPr>
              <a:picLocks noChangeAspect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971600" y="4437112"/>
              <a:ext cx="1632316" cy="1185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3" name="Рисунок 33" descr="beachball.png"/>
            <p:cNvPicPr>
              <a:picLocks noChangeAspect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2771800" y="4293096"/>
              <a:ext cx="1513904" cy="1495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4" name="Рисунок 34" descr="tedhrts-2.gif"/>
            <p:cNvPicPr>
              <a:picLocks noChangeAspect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4788024" y="4293096"/>
              <a:ext cx="1067370" cy="154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5" name="Рисунок 67" descr="39.png"/>
            <p:cNvPicPr>
              <a:picLocks noChangeAspect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971600" y="1052736"/>
              <a:ext cx="1242637" cy="12998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6" name="Рисунок 53" descr="588910406.gif"/>
            <p:cNvPicPr>
              <a:picLocks noChangeAspect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6444208" y="1052736"/>
              <a:ext cx="1296144" cy="1296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7" name="Рисунок 55" descr="large-1296.jpg"/>
            <p:cNvPicPr>
              <a:picLocks noChangeAspect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6444208" y="4725144"/>
              <a:ext cx="1728192" cy="9925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1" name="Группа 40"/>
          <p:cNvGrpSpPr/>
          <p:nvPr/>
        </p:nvGrpSpPr>
        <p:grpSpPr>
          <a:xfrm>
            <a:off x="755576" y="764704"/>
            <a:ext cx="7488832" cy="5184576"/>
            <a:chOff x="755576" y="764704"/>
            <a:chExt cx="7488832" cy="5184576"/>
          </a:xfrm>
          <a:noFill/>
        </p:grpSpPr>
        <p:sp>
          <p:nvSpPr>
            <p:cNvPr id="42" name="Прямоугольник 41"/>
            <p:cNvSpPr/>
            <p:nvPr/>
          </p:nvSpPr>
          <p:spPr>
            <a:xfrm>
              <a:off x="755576" y="764704"/>
              <a:ext cx="1872208" cy="172819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2627784" y="764704"/>
              <a:ext cx="1872208" cy="172819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4499992" y="764704"/>
              <a:ext cx="1872208" cy="1728192"/>
            </a:xfrm>
            <a:prstGeom prst="rect">
              <a:avLst/>
            </a:prstGeom>
            <a:solidFill>
              <a:srgbClr val="99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6372200" y="764704"/>
              <a:ext cx="1872208" cy="172819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755576" y="2492896"/>
              <a:ext cx="1872208" cy="1728192"/>
            </a:xfrm>
            <a:prstGeom prst="rect">
              <a:avLst/>
            </a:prstGeom>
            <a:solidFill>
              <a:srgbClr val="99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2627784" y="2492896"/>
              <a:ext cx="1872208" cy="172819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4499992" y="2492896"/>
              <a:ext cx="1872208" cy="172819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6372200" y="2492896"/>
              <a:ext cx="1872208" cy="172819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755576" y="4221088"/>
              <a:ext cx="1872208" cy="172819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2627784" y="4221088"/>
              <a:ext cx="1872208" cy="172819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4499992" y="4221088"/>
              <a:ext cx="1872208" cy="172819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6372200" y="4221088"/>
              <a:ext cx="1872208" cy="1728192"/>
            </a:xfrm>
            <a:prstGeom prst="rect">
              <a:avLst/>
            </a:prstGeom>
            <a:solidFill>
              <a:srgbClr val="99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Группа 69"/>
          <p:cNvGrpSpPr>
            <a:grpSpLocks/>
          </p:cNvGrpSpPr>
          <p:nvPr/>
        </p:nvGrpSpPr>
        <p:grpSpPr bwMode="auto">
          <a:xfrm>
            <a:off x="755650" y="765175"/>
            <a:ext cx="7488238" cy="5184775"/>
            <a:chOff x="755576" y="764704"/>
            <a:chExt cx="7488832" cy="5184576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755576" y="2493426"/>
              <a:ext cx="1871811" cy="172713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4500786" y="2493426"/>
              <a:ext cx="1871810" cy="172713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755576" y="764704"/>
              <a:ext cx="1871811" cy="172872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627387" y="764704"/>
              <a:ext cx="1873399" cy="172872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500786" y="764704"/>
              <a:ext cx="1871810" cy="172872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6372597" y="764704"/>
              <a:ext cx="1871811" cy="172872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627387" y="2493426"/>
              <a:ext cx="1873399" cy="172713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6372597" y="2493426"/>
              <a:ext cx="1871811" cy="172713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755576" y="4220559"/>
              <a:ext cx="1871811" cy="172872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2627387" y="4220559"/>
              <a:ext cx="1873399" cy="172872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500786" y="4220559"/>
              <a:ext cx="1871810" cy="172872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372597" y="4220559"/>
              <a:ext cx="1871811" cy="172872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0500" name="Рисунок 35" descr="104190411_104056323_edaklipart25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27584" y="836712"/>
              <a:ext cx="1283990" cy="1571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01" name="Рисунок 54" descr="CL-30_1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788024" y="1052736"/>
              <a:ext cx="1432862" cy="1368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02" name="Рисунок 55" descr="1339491282_poster_7.jp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444208" y="2564904"/>
              <a:ext cx="1649760" cy="1482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03" name="Рисунок 56" descr="50d754d33f91.pn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899592" y="2636912"/>
              <a:ext cx="1371777" cy="12757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04" name="Рисунок 57" descr="0_431eb_c68fd1f3_L.png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771800" y="4365104"/>
              <a:ext cx="1564985" cy="1461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05" name="Рисунок 58" descr="66720024_1290029945_bannanas.jpg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644008" y="2636912"/>
              <a:ext cx="1633364" cy="1368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06" name="Рисунок 60" descr="4768415.jpeg"/>
            <p:cNvPicPr>
              <a:picLocks noChangeAspect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6444209" y="980728"/>
              <a:ext cx="1728192" cy="1302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07" name="Рисунок 62" descr="0_93b08_ede2dcd8_XL.png"/>
            <p:cNvPicPr>
              <a:picLocks noChangeAspect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2771800" y="2564904"/>
              <a:ext cx="1656184" cy="1411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08" name="Рисунок 63" descr="3.jpg"/>
            <p:cNvPicPr>
              <a:picLocks noChangeAspect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1043608" y="4293095"/>
              <a:ext cx="1224136" cy="1617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09" name="Рисунок 65" descr="limon.jpg"/>
            <p:cNvPicPr>
              <a:picLocks noChangeAspect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6444208" y="4365104"/>
              <a:ext cx="1731131" cy="1368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10" name="Рисунок 61" descr="161709_6952d.png"/>
            <p:cNvPicPr>
              <a:picLocks noChangeAspect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2771800" y="908720"/>
              <a:ext cx="1489053" cy="16137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11" name="Рисунок 68" descr="0_d54c4_9d886c0b_L.png"/>
            <p:cNvPicPr>
              <a:picLocks noChangeAspect="1"/>
            </p:cNvPicPr>
            <p:nvPr/>
          </p:nvPicPr>
          <p:blipFill>
            <a:blip r:embed="rId14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88024" y="4293096"/>
              <a:ext cx="1512168" cy="1628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Группа 40"/>
          <p:cNvGrpSpPr/>
          <p:nvPr/>
        </p:nvGrpSpPr>
        <p:grpSpPr>
          <a:xfrm>
            <a:off x="755576" y="764704"/>
            <a:ext cx="7488832" cy="5184576"/>
            <a:chOff x="755576" y="764704"/>
            <a:chExt cx="7488832" cy="5184576"/>
          </a:xfrm>
          <a:noFill/>
        </p:grpSpPr>
        <p:sp>
          <p:nvSpPr>
            <p:cNvPr id="42" name="Прямоугольник 41"/>
            <p:cNvSpPr/>
            <p:nvPr/>
          </p:nvSpPr>
          <p:spPr>
            <a:xfrm>
              <a:off x="755576" y="764704"/>
              <a:ext cx="1872208" cy="172819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2627784" y="764704"/>
              <a:ext cx="1872208" cy="172819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4499992" y="764704"/>
              <a:ext cx="1872208" cy="172819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6372200" y="764704"/>
              <a:ext cx="1872208" cy="1728192"/>
            </a:xfrm>
            <a:prstGeom prst="rect">
              <a:avLst/>
            </a:prstGeom>
            <a:solidFill>
              <a:srgbClr val="99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755576" y="2492896"/>
              <a:ext cx="1872208" cy="172819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2627784" y="2492896"/>
              <a:ext cx="1872208" cy="1728192"/>
            </a:xfrm>
            <a:prstGeom prst="rect">
              <a:avLst/>
            </a:prstGeom>
            <a:solidFill>
              <a:srgbClr val="99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4499992" y="2492896"/>
              <a:ext cx="1872208" cy="172819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6372200" y="2492896"/>
              <a:ext cx="1872208" cy="172819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755576" y="4221088"/>
              <a:ext cx="1872208" cy="1728192"/>
            </a:xfrm>
            <a:prstGeom prst="rect">
              <a:avLst/>
            </a:prstGeom>
            <a:solidFill>
              <a:srgbClr val="99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2627784" y="4221088"/>
              <a:ext cx="1872208" cy="172819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4499992" y="4221088"/>
              <a:ext cx="1872208" cy="172819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6372200" y="4221088"/>
              <a:ext cx="1872208" cy="172819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37" name="Скругленный прямоугольник 36"/>
          <p:cNvSpPr/>
          <p:nvPr/>
        </p:nvSpPr>
        <p:spPr>
          <a:xfrm>
            <a:off x="3671900" y="6165304"/>
            <a:ext cx="1800200" cy="43204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ПРОВЕРКА</a:t>
            </a:r>
            <a:endParaRPr lang="ru-RU" b="1" dirty="0"/>
          </a:p>
        </p:txBody>
      </p:sp>
      <p:pic>
        <p:nvPicPr>
          <p:cNvPr id="39" name="Рисунок 38" descr="down256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243888" y="6359525"/>
            <a:ext cx="500062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" name="TextBox 67"/>
          <p:cNvSpPr txBox="1"/>
          <p:nvPr/>
        </p:nvSpPr>
        <p:spPr>
          <a:xfrm>
            <a:off x="2195513" y="188913"/>
            <a:ext cx="5472112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НАЗОВИ ЛИШНЕЕ</a:t>
            </a:r>
            <a:endParaRPr lang="ru-RU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Группа 71"/>
          <p:cNvGrpSpPr>
            <a:grpSpLocks/>
          </p:cNvGrpSpPr>
          <p:nvPr/>
        </p:nvGrpSpPr>
        <p:grpSpPr bwMode="auto">
          <a:xfrm>
            <a:off x="684213" y="692150"/>
            <a:ext cx="7488237" cy="5184775"/>
            <a:chOff x="611560" y="692696"/>
            <a:chExt cx="7488832" cy="5184576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611560" y="2421418"/>
              <a:ext cx="1871811" cy="172713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4356770" y="2421418"/>
              <a:ext cx="1871812" cy="172713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611560" y="692696"/>
              <a:ext cx="1871811" cy="172872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483371" y="692696"/>
              <a:ext cx="1873399" cy="172872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356770" y="692696"/>
              <a:ext cx="1871812" cy="172872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6228581" y="692696"/>
              <a:ext cx="1871811" cy="172872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483371" y="2421418"/>
              <a:ext cx="1873399" cy="172713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6228581" y="2421418"/>
              <a:ext cx="1871811" cy="172713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611560" y="4148551"/>
              <a:ext cx="1871811" cy="172872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2483371" y="4148551"/>
              <a:ext cx="1873399" cy="172872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356770" y="4148551"/>
              <a:ext cx="1871812" cy="172872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228581" y="4148551"/>
              <a:ext cx="1871811" cy="172872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1524" name="Рисунок 53" descr="0_f7d27_a4c2c849_XL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27784" y="2564904"/>
              <a:ext cx="1651250" cy="1512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25" name="Рисунок 55" descr="e7fccef1954bb6ac5c0e847dc5d1f8e3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55576" y="764705"/>
              <a:ext cx="1599740" cy="1584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26" name="Рисунок 56" descr="CL-30_1.jp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55576" y="2492896"/>
              <a:ext cx="1432862" cy="1368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27" name="Рисунок 57" descr="50d754d33f91.pn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716016" y="980728"/>
              <a:ext cx="1371777" cy="12757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28" name="Рисунок 58" descr="0_431eb_c68fd1f3_L.png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627784" y="4293096"/>
              <a:ext cx="1564985" cy="1461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29" name="Рисунок 59" descr="kabachki.jpg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499992" y="2492896"/>
              <a:ext cx="1625589" cy="1412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30" name="Рисунок 60" descr="О РЕДр.jpg"/>
            <p:cNvPicPr>
              <a:picLocks noChangeAspect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627783" y="836712"/>
              <a:ext cx="1679319" cy="14394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31" name="Рисунок 62" descr="5a6842dcbf9d.png"/>
            <p:cNvPicPr>
              <a:picLocks noChangeAspect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427984" y="4293096"/>
              <a:ext cx="1728191" cy="14420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32" name="Рисунок 64" descr="0_ca40_bfe7079e_XL.jpeg"/>
            <p:cNvPicPr>
              <a:picLocks noChangeAspect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683568" y="4221088"/>
              <a:ext cx="1728192" cy="1512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33" name="Рисунок 67" descr="0_154320_ee187cfb_orig.png"/>
            <p:cNvPicPr>
              <a:picLocks noChangeAspect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6444208" y="908720"/>
              <a:ext cx="1363725" cy="13329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34" name="Рисунок 69" descr="41423242.jpeg"/>
            <p:cNvPicPr>
              <a:picLocks noChangeAspect="1"/>
            </p:cNvPicPr>
            <p:nvPr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291592">
              <a:off x="6354398" y="2566897"/>
              <a:ext cx="1555476" cy="1379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35" name="Рисунок 70" descr="image002.jpg"/>
            <p:cNvPicPr>
              <a:picLocks noChangeAspect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6372200" y="4221088"/>
              <a:ext cx="1619250" cy="1512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7" name="Скругленный прямоугольник 36"/>
          <p:cNvSpPr/>
          <p:nvPr/>
        </p:nvSpPr>
        <p:spPr>
          <a:xfrm>
            <a:off x="3671900" y="6165304"/>
            <a:ext cx="1800200" cy="43204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ПРОВЕРКА</a:t>
            </a:r>
            <a:endParaRPr lang="ru-RU" b="1" dirty="0"/>
          </a:p>
        </p:txBody>
      </p:sp>
      <p:pic>
        <p:nvPicPr>
          <p:cNvPr id="39" name="Рисунок 38" descr="down256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243888" y="6359525"/>
            <a:ext cx="500062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Группа 40"/>
          <p:cNvGrpSpPr/>
          <p:nvPr/>
        </p:nvGrpSpPr>
        <p:grpSpPr>
          <a:xfrm>
            <a:off x="683568" y="692696"/>
            <a:ext cx="7488832" cy="5184576"/>
            <a:chOff x="755576" y="764704"/>
            <a:chExt cx="7488832" cy="5184576"/>
          </a:xfrm>
          <a:noFill/>
        </p:grpSpPr>
        <p:sp>
          <p:nvSpPr>
            <p:cNvPr id="42" name="Прямоугольник 41"/>
            <p:cNvSpPr/>
            <p:nvPr/>
          </p:nvSpPr>
          <p:spPr>
            <a:xfrm>
              <a:off x="755576" y="764704"/>
              <a:ext cx="1872208" cy="172819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2627784" y="764704"/>
              <a:ext cx="1872208" cy="172819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4499992" y="764704"/>
              <a:ext cx="1872208" cy="1728192"/>
            </a:xfrm>
            <a:prstGeom prst="rect">
              <a:avLst/>
            </a:prstGeom>
            <a:solidFill>
              <a:srgbClr val="99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6372200" y="764704"/>
              <a:ext cx="1872208" cy="172819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755576" y="2492896"/>
              <a:ext cx="1872208" cy="1728192"/>
            </a:xfrm>
            <a:prstGeom prst="rect">
              <a:avLst/>
            </a:prstGeom>
            <a:solidFill>
              <a:srgbClr val="99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2627784" y="2492896"/>
              <a:ext cx="1872208" cy="172819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4499992" y="2492896"/>
              <a:ext cx="1872208" cy="172819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6372200" y="2492896"/>
              <a:ext cx="1872208" cy="172819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755576" y="4221088"/>
              <a:ext cx="1872208" cy="172819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2627784" y="4221088"/>
              <a:ext cx="1872208" cy="1728192"/>
            </a:xfrm>
            <a:prstGeom prst="rect">
              <a:avLst/>
            </a:prstGeom>
            <a:solidFill>
              <a:srgbClr val="99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4499992" y="4221088"/>
              <a:ext cx="1872208" cy="172819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6372200" y="4221088"/>
              <a:ext cx="1872208" cy="172819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2195513" y="188913"/>
            <a:ext cx="5472112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НАЗОВИ ЛИШНЕЕ</a:t>
            </a:r>
            <a:endParaRPr lang="ru-RU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Скругленный прямоугольник 36"/>
          <p:cNvSpPr/>
          <p:nvPr/>
        </p:nvSpPr>
        <p:spPr>
          <a:xfrm>
            <a:off x="3671900" y="6165304"/>
            <a:ext cx="1800200" cy="43204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ПРОВЕРКА</a:t>
            </a:r>
            <a:endParaRPr lang="ru-RU" b="1" dirty="0"/>
          </a:p>
        </p:txBody>
      </p:sp>
      <p:grpSp>
        <p:nvGrpSpPr>
          <p:cNvPr id="22532" name="Группа 63"/>
          <p:cNvGrpSpPr>
            <a:grpSpLocks/>
          </p:cNvGrpSpPr>
          <p:nvPr/>
        </p:nvGrpSpPr>
        <p:grpSpPr bwMode="auto">
          <a:xfrm>
            <a:off x="755650" y="765175"/>
            <a:ext cx="7488238" cy="5184775"/>
            <a:chOff x="755576" y="764704"/>
            <a:chExt cx="7488832" cy="5184576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755576" y="2493426"/>
              <a:ext cx="1871811" cy="172713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4500786" y="2493426"/>
              <a:ext cx="1871810" cy="172713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755576" y="764704"/>
              <a:ext cx="1871811" cy="172872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627387" y="764704"/>
              <a:ext cx="1873399" cy="172872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500786" y="764704"/>
              <a:ext cx="1871810" cy="172872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6372597" y="764704"/>
              <a:ext cx="1871811" cy="172872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627387" y="2493426"/>
              <a:ext cx="1873399" cy="172713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6372597" y="2493426"/>
              <a:ext cx="1871811" cy="172713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755576" y="4220559"/>
              <a:ext cx="1871811" cy="172872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2627387" y="4220559"/>
              <a:ext cx="1873399" cy="172872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500786" y="4220559"/>
              <a:ext cx="1871810" cy="172872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372597" y="4220559"/>
              <a:ext cx="1871811" cy="172872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22548" name="Рисунок 53" descr="0_77f63_f10987bc_XL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15616" y="836712"/>
              <a:ext cx="1113586" cy="1538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49" name="Рисунок 54" descr="0_65014_a371b7e4_XL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788024" y="908720"/>
              <a:ext cx="1101470" cy="15166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50" name="Рисунок 55" descr="b19853d1f44e.jp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131840" y="2564904"/>
              <a:ext cx="996900" cy="1515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51" name="Рисунок 56" descr="0_8093c_1f81302a_XL.pn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971600" y="4365104"/>
              <a:ext cx="1589500" cy="13498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52" name="Рисунок 57" descr="gif-bestpage-sk-1665.gif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516216" y="4293096"/>
              <a:ext cx="1584176" cy="1498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53" name="Рисунок 58" descr="MC900436168.PNG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644008" y="4365104"/>
              <a:ext cx="1584176" cy="1473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54" name="Рисунок 59" descr="zag2-7.jpg"/>
            <p:cNvPicPr>
              <a:picLocks noChangeAspect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6444208" y="1124744"/>
              <a:ext cx="1591756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55" name="Рисунок 60" descr="63112.jpg"/>
            <p:cNvPicPr>
              <a:picLocks noChangeAspect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6732240" y="2636912"/>
              <a:ext cx="1008112" cy="14898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56" name="Рисунок 61" descr="22.jpg"/>
            <p:cNvPicPr>
              <a:picLocks noChangeAspect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1043608" y="2564904"/>
              <a:ext cx="1075322" cy="1518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57" name="Рисунок 62" descr="Book best gift.jpg"/>
            <p:cNvPicPr>
              <a:picLocks noChangeAspect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2915816" y="908720"/>
              <a:ext cx="1252736" cy="1359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58" name="Picture 2" descr="Каталог Канцтовары ... . НАБОР КАРАНДАШЕЙ ЦВЕТНЫХ &quot;Disney&quot; ЧЕЛОВЕК-ПАУК, 6 ЦВЕТОВ Классная компания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 rot="3169402">
              <a:off x="5060825" y="2617219"/>
              <a:ext cx="864096" cy="1475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59" name="Picture 4" descr="Краски. . Товары для школы. . Страница - 1. OfficePro - канцтовары в Киеве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2843808" y="4293096"/>
              <a:ext cx="1464097" cy="14640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Группа 40"/>
          <p:cNvGrpSpPr/>
          <p:nvPr/>
        </p:nvGrpSpPr>
        <p:grpSpPr>
          <a:xfrm>
            <a:off x="755576" y="764704"/>
            <a:ext cx="7488832" cy="5184576"/>
            <a:chOff x="755576" y="764704"/>
            <a:chExt cx="7488832" cy="5184576"/>
          </a:xfrm>
          <a:noFill/>
        </p:grpSpPr>
        <p:sp>
          <p:nvSpPr>
            <p:cNvPr id="42" name="Прямоугольник 41"/>
            <p:cNvSpPr/>
            <p:nvPr/>
          </p:nvSpPr>
          <p:spPr>
            <a:xfrm>
              <a:off x="755576" y="764704"/>
              <a:ext cx="1872208" cy="172819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2627784" y="764704"/>
              <a:ext cx="1872208" cy="1728192"/>
            </a:xfrm>
            <a:prstGeom prst="rect">
              <a:avLst/>
            </a:prstGeom>
            <a:solidFill>
              <a:srgbClr val="99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4499992" y="764704"/>
              <a:ext cx="1872208" cy="172819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6372200" y="764704"/>
              <a:ext cx="1872208" cy="172819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755576" y="2492896"/>
              <a:ext cx="1872208" cy="172819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2627784" y="2492896"/>
              <a:ext cx="1872208" cy="172819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4499992" y="2492896"/>
              <a:ext cx="1872208" cy="1728192"/>
            </a:xfrm>
            <a:prstGeom prst="rect">
              <a:avLst/>
            </a:prstGeom>
            <a:solidFill>
              <a:srgbClr val="99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6372200" y="2492896"/>
              <a:ext cx="1872208" cy="172819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755576" y="4221088"/>
              <a:ext cx="1872208" cy="172819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2627784" y="4221088"/>
              <a:ext cx="1872208" cy="1728192"/>
            </a:xfrm>
            <a:prstGeom prst="rect">
              <a:avLst/>
            </a:prstGeom>
            <a:solidFill>
              <a:srgbClr val="99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4499992" y="4221088"/>
              <a:ext cx="1872208" cy="172819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6372200" y="4221088"/>
              <a:ext cx="1872208" cy="172819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2195513" y="188913"/>
            <a:ext cx="5472112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НАЗОВИ ЛИШНЕЕ</a:t>
            </a:r>
            <a:endParaRPr lang="ru-RU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22535" name="Picture 2" descr="http://miragifts.ru/assets/images/stroitel/0027200(1).jpg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16913" y="6021388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111</Words>
  <Application>Microsoft Office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Arial</vt:lpstr>
      <vt:lpstr>Monotype Corsiva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МБДОУ д/скв № 8 "Теремок"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Тренажер "Логика и мышление"</dc:title>
  <dc:subject>Мастер-класс Салиш С.С.</dc:subject>
  <dc:creator>Алейник Н.В.</dc:creator>
  <cp:keywords>Логика и мышление</cp:keywords>
  <cp:lastModifiedBy>Виталя</cp:lastModifiedBy>
  <cp:revision>97</cp:revision>
  <dcterms:created xsi:type="dcterms:W3CDTF">2015-03-29T14:12:11Z</dcterms:created>
  <dcterms:modified xsi:type="dcterms:W3CDTF">2020-04-24T18:19:16Z</dcterms:modified>
  <cp:category>презентация</cp:category>
</cp:coreProperties>
</file>