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2744AE-BB8D-4432-9120-3D20A3A332C5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D9B929-425E-4909-A669-8A998B9E0B4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82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Интерактивная игра по окружающему миру «Домашние животные»</a:t>
            </a:r>
            <a:br>
              <a:rPr lang="ru-RU" dirty="0" smtClean="0"/>
            </a:br>
            <a:r>
              <a:rPr lang="ru-RU" dirty="0" smtClean="0"/>
              <a:t>для детей 4-5 лет</a:t>
            </a:r>
            <a:br>
              <a:rPr lang="ru-RU" dirty="0" smtClean="0"/>
            </a:br>
            <a:r>
              <a:rPr lang="ru-RU" dirty="0" smtClean="0"/>
              <a:t>Автор: </a:t>
            </a:r>
            <a:r>
              <a:rPr lang="ru-RU" dirty="0" err="1" smtClean="0"/>
              <a:t>Матюнина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501122" cy="6858000"/>
          </a:xfrm>
          <a:prstGeom prst="rect">
            <a:avLst/>
          </a:prstGeom>
        </p:spPr>
      </p:pic>
      <p:pic>
        <p:nvPicPr>
          <p:cNvPr id="3" name="Рисунок 2" descr="IMG_E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429690"/>
            <a:ext cx="1124738" cy="1878186"/>
          </a:xfrm>
          <a:prstGeom prst="rect">
            <a:avLst/>
          </a:prstGeom>
        </p:spPr>
      </p:pic>
      <p:pic>
        <p:nvPicPr>
          <p:cNvPr id="4" name="Рисунок 3" descr="IMG_E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500306"/>
            <a:ext cx="2039419" cy="2356099"/>
          </a:xfrm>
          <a:prstGeom prst="rect">
            <a:avLst/>
          </a:prstGeom>
        </p:spPr>
      </p:pic>
      <p:pic>
        <p:nvPicPr>
          <p:cNvPr id="5" name="Рисунок 4" descr="IMG_E2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5429264"/>
            <a:ext cx="1131464" cy="1238866"/>
          </a:xfrm>
          <a:prstGeom prst="rect">
            <a:avLst/>
          </a:prstGeom>
        </p:spPr>
      </p:pic>
      <p:pic>
        <p:nvPicPr>
          <p:cNvPr id="6" name="Рисунок 5" descr="IMG_E2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714488"/>
            <a:ext cx="2357422" cy="1572251"/>
          </a:xfrm>
          <a:prstGeom prst="rect">
            <a:avLst/>
          </a:prstGeom>
        </p:spPr>
      </p:pic>
      <p:pic>
        <p:nvPicPr>
          <p:cNvPr id="7" name="Рисунок 6" descr="IMG_E2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508068"/>
            <a:ext cx="2644749" cy="2349932"/>
          </a:xfrm>
          <a:prstGeom prst="rect">
            <a:avLst/>
          </a:prstGeom>
        </p:spPr>
      </p:pic>
      <p:pic>
        <p:nvPicPr>
          <p:cNvPr id="8" name="Рисунок 7" descr="IMG_E20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2214554"/>
            <a:ext cx="1785918" cy="1127343"/>
          </a:xfrm>
          <a:prstGeom prst="rect">
            <a:avLst/>
          </a:prstGeom>
        </p:spPr>
      </p:pic>
      <p:pic>
        <p:nvPicPr>
          <p:cNvPr id="9" name="Рисунок 8" descr="IMG_E20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3643314"/>
            <a:ext cx="1643074" cy="3000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500042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Спасибо огромное за помощь, ребята!!!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0"/>
            <a:ext cx="82153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_E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428868"/>
            <a:ext cx="2714644" cy="3571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214290"/>
            <a:ext cx="6485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Здравствуйте, ребята! Меня зовут Николай Петрович!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Я хозяин этой чудесной фермы. Но вот беда… Мои питомцы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Все разбежались, кто- куда!!! Помогите мне, пожалуйста!!!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14290"/>
            <a:ext cx="3202627" cy="2704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636" y="785794"/>
            <a:ext cx="304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мама кролик. Найди её</a:t>
            </a:r>
          </a:p>
          <a:p>
            <a:r>
              <a:rPr lang="ru-RU" dirty="0" smtClean="0"/>
              <a:t>детёнышей.</a:t>
            </a:r>
            <a:endParaRPr lang="ru-RU" dirty="0"/>
          </a:p>
        </p:txBody>
      </p:sp>
      <p:pic>
        <p:nvPicPr>
          <p:cNvPr id="4" name="Рисунок 3" descr="IMG_E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4714884"/>
            <a:ext cx="1682332" cy="1643050"/>
          </a:xfrm>
          <a:prstGeom prst="rect">
            <a:avLst/>
          </a:prstGeom>
        </p:spPr>
      </p:pic>
      <p:pic>
        <p:nvPicPr>
          <p:cNvPr id="5" name="Рисунок 4" descr="IMG_E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1959321" cy="1982984"/>
          </a:xfrm>
          <a:prstGeom prst="rect">
            <a:avLst/>
          </a:prstGeom>
        </p:spPr>
      </p:pic>
      <p:pic>
        <p:nvPicPr>
          <p:cNvPr id="6" name="Рисунок 5" descr="IMG_E2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285992"/>
            <a:ext cx="1632357" cy="1966189"/>
          </a:xfrm>
          <a:prstGeom prst="rect">
            <a:avLst/>
          </a:prstGeom>
        </p:spPr>
      </p:pic>
      <p:pic>
        <p:nvPicPr>
          <p:cNvPr id="7" name="Рисунок 6" descr="IMG_E2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929066"/>
            <a:ext cx="1678655" cy="2731531"/>
          </a:xfrm>
          <a:prstGeom prst="rect">
            <a:avLst/>
          </a:prstGeom>
        </p:spPr>
      </p:pic>
      <p:pic>
        <p:nvPicPr>
          <p:cNvPr id="8" name="Рисунок 7" descr="IMG_E2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3357562"/>
            <a:ext cx="1451811" cy="121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98612E-6 L 0.19687 -0.3145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03515E-7 L 0.15763 -0.4301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7206E-6 C 0.06892 4.17206E-6 0.125 0.0747 0.125 0.16651 C 0.125 0.25832 0.06892 0.33302 -2.77778E-7 0.33302 C -0.06892 0.33302 -0.125 0.25832 -0.125 0.16651 C -0.125 0.0747 -0.06892 4.17206E-6 -2.77778E-7 4.17206E-6 Z " pathEditMode="relative" ptsTypes="fffff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40056E-8 L -0.27569 -0.45097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4143372" cy="2819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9454" y="1000108"/>
            <a:ext cx="2256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это мам свинка.</a:t>
            </a:r>
          </a:p>
          <a:p>
            <a:r>
              <a:rPr lang="ru-RU" dirty="0" smtClean="0"/>
              <a:t>Найди её малышей.</a:t>
            </a:r>
            <a:endParaRPr lang="ru-RU" dirty="0"/>
          </a:p>
        </p:txBody>
      </p:sp>
      <p:pic>
        <p:nvPicPr>
          <p:cNvPr id="4" name="Рисунок 3" descr="IMG_E2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57760"/>
            <a:ext cx="2238159" cy="1751683"/>
          </a:xfrm>
          <a:prstGeom prst="rect">
            <a:avLst/>
          </a:prstGeom>
        </p:spPr>
      </p:pic>
      <p:pic>
        <p:nvPicPr>
          <p:cNvPr id="5" name="Рисунок 4" descr="IMG_E2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929198"/>
            <a:ext cx="1467915" cy="1695852"/>
          </a:xfrm>
          <a:prstGeom prst="rect">
            <a:avLst/>
          </a:prstGeom>
        </p:spPr>
      </p:pic>
      <p:pic>
        <p:nvPicPr>
          <p:cNvPr id="6" name="Рисунок 5" descr="IMG_E2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5884"/>
            <a:ext cx="1962805" cy="1984470"/>
          </a:xfrm>
          <a:prstGeom prst="rect">
            <a:avLst/>
          </a:prstGeom>
        </p:spPr>
      </p:pic>
      <p:pic>
        <p:nvPicPr>
          <p:cNvPr id="7" name="Рисунок 6" descr="IMG_E2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298" y="3071810"/>
            <a:ext cx="2027876" cy="1177213"/>
          </a:xfrm>
          <a:prstGeom prst="rect">
            <a:avLst/>
          </a:prstGeom>
        </p:spPr>
      </p:pic>
      <p:pic>
        <p:nvPicPr>
          <p:cNvPr id="8" name="Рисунок 7" descr="IMG_E2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765697"/>
            <a:ext cx="1858913" cy="159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947E-6 L 0.11806 -0.47202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90564E-6 L -0.02361 -0.35685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2.19241E-6 L -0.06285 -0.25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26457E-6 L -0.17326 -0.35685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3323495" cy="2592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0826" y="2500306"/>
            <a:ext cx="257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 курочка </a:t>
            </a:r>
            <a:endParaRPr lang="ru-RU" dirty="0"/>
          </a:p>
          <a:p>
            <a:r>
              <a:rPr lang="ru-RU" dirty="0" smtClean="0"/>
              <a:t>Растеряла своих деток!</a:t>
            </a:r>
          </a:p>
          <a:p>
            <a:r>
              <a:rPr lang="ru-RU" dirty="0" smtClean="0"/>
              <a:t>Помоги ей!</a:t>
            </a:r>
            <a:endParaRPr lang="ru-RU" dirty="0"/>
          </a:p>
        </p:txBody>
      </p:sp>
      <p:pic>
        <p:nvPicPr>
          <p:cNvPr id="4" name="Рисунок 3" descr="IMG_E2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1080795" cy="1149541"/>
          </a:xfrm>
          <a:prstGeom prst="rect">
            <a:avLst/>
          </a:prstGeom>
        </p:spPr>
      </p:pic>
      <p:pic>
        <p:nvPicPr>
          <p:cNvPr id="5" name="Рисунок 4" descr="IMG_E2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29198"/>
            <a:ext cx="1335852" cy="1537681"/>
          </a:xfrm>
          <a:prstGeom prst="rect">
            <a:avLst/>
          </a:prstGeom>
        </p:spPr>
      </p:pic>
      <p:pic>
        <p:nvPicPr>
          <p:cNvPr id="6" name="Рисунок 5" descr="IMG_E2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214950"/>
            <a:ext cx="1202902" cy="1317085"/>
          </a:xfrm>
          <a:prstGeom prst="rect">
            <a:avLst/>
          </a:prstGeom>
        </p:spPr>
      </p:pic>
      <p:pic>
        <p:nvPicPr>
          <p:cNvPr id="7" name="Рисунок 6" descr="IMG_E20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571744"/>
            <a:ext cx="1761515" cy="1669079"/>
          </a:xfrm>
          <a:prstGeom prst="rect">
            <a:avLst/>
          </a:prstGeom>
        </p:spPr>
      </p:pic>
      <p:pic>
        <p:nvPicPr>
          <p:cNvPr id="8" name="Рисунок 7" descr="IMG_E20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500570"/>
            <a:ext cx="1462023" cy="2161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0.13228 L 0.41337 0.541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6161E-6 L -0.20486 -0.2937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4524E-6 L 0.37014 -0.32516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33858E-6 L 0.2757 -0.02104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214291"/>
            <a:ext cx="3357586" cy="3360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1285860"/>
            <a:ext cx="3694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мамы козы убежали козлятки.</a:t>
            </a:r>
          </a:p>
          <a:p>
            <a:r>
              <a:rPr lang="ru-RU" dirty="0" smtClean="0"/>
              <a:t>Приведи её деток.</a:t>
            </a:r>
            <a:endParaRPr lang="ru-RU" dirty="0"/>
          </a:p>
        </p:txBody>
      </p:sp>
      <p:pic>
        <p:nvPicPr>
          <p:cNvPr id="4" name="Рисунок 3" descr="IMG_E2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000504"/>
            <a:ext cx="2229403" cy="2174679"/>
          </a:xfrm>
          <a:prstGeom prst="rect">
            <a:avLst/>
          </a:prstGeom>
        </p:spPr>
      </p:pic>
      <p:pic>
        <p:nvPicPr>
          <p:cNvPr id="5" name="Рисунок 4" descr="IMG_E2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2598880" cy="2100814"/>
          </a:xfrm>
          <a:prstGeom prst="rect">
            <a:avLst/>
          </a:prstGeom>
        </p:spPr>
      </p:pic>
      <p:pic>
        <p:nvPicPr>
          <p:cNvPr id="6" name="Рисунок 5" descr="IMG_E2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214818"/>
            <a:ext cx="2639883" cy="248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642E-6 L -0.40954 -0.1993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6605E-6 L -0.02361 -0.3566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3500430" cy="2437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142984"/>
            <a:ext cx="330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 лошадь просит помощи</a:t>
            </a:r>
          </a:p>
          <a:p>
            <a:r>
              <a:rPr lang="ru-RU" dirty="0" smtClean="0"/>
              <a:t>в поисках детей.</a:t>
            </a:r>
            <a:endParaRPr lang="ru-RU" dirty="0"/>
          </a:p>
        </p:txBody>
      </p:sp>
      <p:pic>
        <p:nvPicPr>
          <p:cNvPr id="4" name="Рисунок 3" descr="IMG_E2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315282" cy="2000240"/>
          </a:xfrm>
          <a:prstGeom prst="rect">
            <a:avLst/>
          </a:prstGeom>
        </p:spPr>
      </p:pic>
      <p:pic>
        <p:nvPicPr>
          <p:cNvPr id="5" name="Рисунок 4" descr="IMG_E2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14752"/>
            <a:ext cx="2466557" cy="2921341"/>
          </a:xfrm>
          <a:prstGeom prst="rect">
            <a:avLst/>
          </a:prstGeom>
        </p:spPr>
      </p:pic>
      <p:pic>
        <p:nvPicPr>
          <p:cNvPr id="6" name="Рисунок 5" descr="IMG_E2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043677"/>
            <a:ext cx="3143240" cy="195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7012E-6 L -0.34652 -0.2937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7438E-6 L -0.03941 -0.335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000364" cy="1529312"/>
          </a:xfrm>
          <a:prstGeom prst="rect">
            <a:avLst/>
          </a:prstGeom>
        </p:spPr>
      </p:pic>
      <p:pic>
        <p:nvPicPr>
          <p:cNvPr id="3" name="Рисунок 2" descr="IMG_E2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928670"/>
            <a:ext cx="2643174" cy="1580158"/>
          </a:xfrm>
          <a:prstGeom prst="rect">
            <a:avLst/>
          </a:prstGeom>
        </p:spPr>
      </p:pic>
      <p:pic>
        <p:nvPicPr>
          <p:cNvPr id="4" name="Рисунок 3" descr="IMG_E2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714356"/>
            <a:ext cx="2500298" cy="1741132"/>
          </a:xfrm>
          <a:prstGeom prst="rect">
            <a:avLst/>
          </a:prstGeom>
        </p:spPr>
      </p:pic>
      <p:pic>
        <p:nvPicPr>
          <p:cNvPr id="5" name="Рисунок 4" descr="IMG_E2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929066"/>
            <a:ext cx="2141560" cy="2637243"/>
          </a:xfrm>
          <a:prstGeom prst="rect">
            <a:avLst/>
          </a:prstGeom>
        </p:spPr>
      </p:pic>
      <p:pic>
        <p:nvPicPr>
          <p:cNvPr id="6" name="Рисунок 5" descr="IMG_E20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571876"/>
            <a:ext cx="2609433" cy="3090560"/>
          </a:xfrm>
          <a:prstGeom prst="rect">
            <a:avLst/>
          </a:prstGeom>
        </p:spPr>
      </p:pic>
      <p:pic>
        <p:nvPicPr>
          <p:cNvPr id="7" name="Рисунок 6" descr="IMG_E20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429132"/>
            <a:ext cx="3000364" cy="189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2812E-6 L 0.27569 -0.4091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7.75208E-6 L 0.30711 -0.346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3.88529E-7 L -0.54341 -0.38806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2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751991" cy="2147085"/>
          </a:xfrm>
          <a:prstGeom prst="rect">
            <a:avLst/>
          </a:prstGeom>
        </p:spPr>
      </p:pic>
      <p:pic>
        <p:nvPicPr>
          <p:cNvPr id="3" name="Рисунок 2" descr="IMG_E2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57166"/>
            <a:ext cx="2857488" cy="2026930"/>
          </a:xfrm>
          <a:prstGeom prst="rect">
            <a:avLst/>
          </a:prstGeom>
        </p:spPr>
      </p:pic>
      <p:pic>
        <p:nvPicPr>
          <p:cNvPr id="4" name="Рисунок 3" descr="IMG_E2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14290"/>
            <a:ext cx="2568985" cy="2571053"/>
          </a:xfrm>
          <a:prstGeom prst="rect">
            <a:avLst/>
          </a:prstGeom>
        </p:spPr>
      </p:pic>
      <p:pic>
        <p:nvPicPr>
          <p:cNvPr id="5" name="Рисунок 4" descr="IMG_E2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286256"/>
            <a:ext cx="2054786" cy="2064958"/>
          </a:xfrm>
          <a:prstGeom prst="rect">
            <a:avLst/>
          </a:prstGeom>
        </p:spPr>
      </p:pic>
      <p:pic>
        <p:nvPicPr>
          <p:cNvPr id="6" name="Рисунок 5" descr="IMG_E20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143380"/>
            <a:ext cx="2229403" cy="2174679"/>
          </a:xfrm>
          <a:prstGeom prst="rect">
            <a:avLst/>
          </a:prstGeom>
        </p:spPr>
      </p:pic>
      <p:pic>
        <p:nvPicPr>
          <p:cNvPr id="7" name="Рисунок 6" descr="IMG_E20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214686"/>
            <a:ext cx="1962382" cy="330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8.98242E-6 L -0.55921 -0.3987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6864E-6 L 0.2283 -0.3776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89269E-6 L 0.2283 -0.36726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83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    Интерактивная игра по окружающему миру «Домашние животные» для детей 4-5 лет Автор: Матюнина Е. 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окружающему миру «Домашние животные» для детей 4-5 лет Автор: Матюнина Е. А.</dc:title>
  <dc:creator>КСЮША</dc:creator>
  <cp:lastModifiedBy>КСЮША</cp:lastModifiedBy>
  <cp:revision>5</cp:revision>
  <dcterms:created xsi:type="dcterms:W3CDTF">2023-08-09T20:50:19Z</dcterms:created>
  <dcterms:modified xsi:type="dcterms:W3CDTF">2023-08-09T21:35:34Z</dcterms:modified>
</cp:coreProperties>
</file>