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90" autoAdjust="0"/>
    <p:restoredTop sz="94660"/>
  </p:normalViewPr>
  <p:slideViewPr>
    <p:cSldViewPr>
      <p:cViewPr varScale="1">
        <p:scale>
          <a:sx n="103" d="100"/>
          <a:sy n="103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53F81F-9BE3-4A24-A1F2-4025DEBA2418}" type="datetimeFigureOut">
              <a:rPr lang="ru-RU" smtClean="0"/>
              <a:pPr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DE30C0-2DD0-430D-8F2C-2757337CA9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edge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A0%D0%B5%D0%B7%D0%B8%D0%BD%D0%BE%D0%B2%D1%8B%D0%B9_%D0%BA%D0%BB%D0%B5%D0%B9" TargetMode="External"/><Relationship Id="rId5" Type="http://schemas.openxmlformats.org/officeDocument/2006/relationships/hyperlink" Target="http://ru.wikipedia.org/wiki/%D0%A8%D1%82%D1%80%D0%B8%D1%85_(%D0%BF%D0%B8%D1%81%D1%8C%D0%BC%D0%BE)" TargetMode="External"/><Relationship Id="rId4" Type="http://schemas.openxmlformats.org/officeDocument/2006/relationships/hyperlink" Target="http://ru.wikipedia.org/wiki/%D0%98%D0%BD%D0%B4%D0%BE%D0%BD%D0%B5%D0%B7%D0%B8%D0%B9%D1%81%D0%BA%D0%B8%D0%B9_%D1%8F%D0%B7%D1%8B%D0%B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0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42555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Художественная роспись ткани на занятиях декоративной композиции в художественной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школе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/>
              <a:t>     </a:t>
            </a:r>
            <a:r>
              <a:rPr lang="ru-RU" dirty="0" smtClean="0"/>
              <a:t>                          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3) Роспись ткани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1010555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4) Готовое изделие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1010557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527_1749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793"/>
          <a:stretch>
            <a:fillRect/>
          </a:stretch>
        </p:blipFill>
        <p:spPr>
          <a:xfrm>
            <a:off x="2339752" y="0"/>
            <a:ext cx="381642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Платье «Ветка сакуры»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Коллекция «Виноград»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P1000465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1495" t="24096" r="20561" b="2410"/>
          <a:stretch>
            <a:fillRect/>
          </a:stretch>
        </p:blipFill>
        <p:spPr>
          <a:xfrm>
            <a:off x="1547664" y="692696"/>
            <a:ext cx="57606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461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8289" t="-1272" r="18786" b="-1"/>
          <a:stretch/>
        </p:blipFill>
        <p:spPr>
          <a:xfrm>
            <a:off x="2555776" y="188640"/>
            <a:ext cx="3443592" cy="656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1000463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48" b="17992"/>
          <a:stretch/>
        </p:blipFill>
        <p:spPr>
          <a:xfrm>
            <a:off x="899592" y="548680"/>
            <a:ext cx="7628332" cy="583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464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95736" y="260648"/>
            <a:ext cx="468995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471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726" t="2894" r="34498"/>
          <a:stretch/>
        </p:blipFill>
        <p:spPr>
          <a:xfrm>
            <a:off x="2411760" y="116632"/>
            <a:ext cx="4056434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Коллекция «Морской бриз»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1000796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742" t="24624" r="15553"/>
          <a:stretch/>
        </p:blipFill>
        <p:spPr>
          <a:xfrm>
            <a:off x="971599" y="980728"/>
            <a:ext cx="3247173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00800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752" t="17682" r="27320" b="10265"/>
          <a:stretch/>
        </p:blipFill>
        <p:spPr>
          <a:xfrm>
            <a:off x="4860032" y="867247"/>
            <a:ext cx="3164524" cy="565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799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0752" t="11773" r="10821" b="10780"/>
          <a:stretch/>
        </p:blipFill>
        <p:spPr>
          <a:xfrm>
            <a:off x="2699792" y="188640"/>
            <a:ext cx="3365771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МБУДО «Детская </a:t>
            </a:r>
            <a:r>
              <a:rPr lang="ru-RU" dirty="0" smtClean="0">
                <a:solidFill>
                  <a:schemeClr val="tx1"/>
                </a:solidFill>
              </a:rPr>
              <a:t>художественная школа №2»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Преподаватель высшей</a:t>
            </a:r>
          </a:p>
          <a:p>
            <a:pPr marL="137160" indent="0">
              <a:buNone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квалификационной категории:</a:t>
            </a:r>
          </a:p>
          <a:p>
            <a:pPr marL="137160" indent="0">
              <a:buNone/>
            </a:pP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КОЗИНА ИНЕССА МИХАЙЛОВНА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153314"/>
      </p:ext>
    </p:extLst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00674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7377" r="17405"/>
          <a:stretch/>
        </p:blipFill>
        <p:spPr>
          <a:xfrm>
            <a:off x="1115616" y="908720"/>
            <a:ext cx="6678262" cy="554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Участие в выставках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100067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7704" y="1844824"/>
            <a:ext cx="5256584" cy="4661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История возникновения росписи по ткани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Содержимое 6" descr="89Jb25_Batik_making_Yogya_w75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600400" cy="518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3" y="1628800"/>
            <a:ext cx="4186808" cy="4497363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000" b="1" dirty="0" smtClean="0"/>
              <a:t>Батик — </a:t>
            </a:r>
            <a:r>
              <a:rPr lang="ru-RU" sz="2000" b="1" dirty="0" err="1" smtClean="0"/>
              <a:t>batik</a:t>
            </a:r>
            <a:r>
              <a:rPr lang="ru-RU" sz="2000" b="1" dirty="0" smtClean="0"/>
              <a:t> — </a:t>
            </a:r>
            <a:r>
              <a:rPr lang="ru-RU" sz="2000" b="1" dirty="0" smtClean="0">
                <a:hlinkClick r:id="rId4" tooltip="Индонезийский язык"/>
              </a:rPr>
              <a:t>индонезийское</a:t>
            </a:r>
            <a:r>
              <a:rPr lang="ru-RU" sz="2000" b="1" dirty="0" smtClean="0"/>
              <a:t> слово. В переводе с индонезийского оно означает «капля воска». </a:t>
            </a:r>
            <a:r>
              <a:rPr lang="ru-RU" sz="2000" b="1" dirty="0" err="1" smtClean="0"/>
              <a:t>Membatik</a:t>
            </a:r>
            <a:r>
              <a:rPr lang="ru-RU" sz="2000" b="1" dirty="0" smtClean="0"/>
              <a:t> — рисовать, покрывать каплями, </a:t>
            </a:r>
            <a:r>
              <a:rPr lang="ru-RU" sz="2000" b="1" dirty="0" smtClean="0">
                <a:hlinkClick r:id="rId5" tooltip="Штрих (письмо)"/>
              </a:rPr>
              <a:t>штриховать</a:t>
            </a:r>
            <a:r>
              <a:rPr lang="ru-RU" sz="2000" b="1" dirty="0" smtClean="0"/>
              <a:t>. Техника батик основана на том, что парафин, </a:t>
            </a:r>
            <a:r>
              <a:rPr lang="ru-RU" sz="2000" b="1" dirty="0" smtClean="0">
                <a:hlinkClick r:id="rId6" tooltip="Резиновый клей"/>
              </a:rPr>
              <a:t>резиновый клей</a:t>
            </a:r>
            <a:r>
              <a:rPr lang="ru-RU" sz="2000" b="1" dirty="0" smtClean="0"/>
              <a:t>, а также некоторые другие смолы и лаки, будучи нанесёнными на ткань, не пропускают через себя краску — или, как говорят художники, «резервируют» от окраски отдельные участки ткани</a:t>
            </a:r>
            <a:endParaRPr lang="ru-RU" sz="20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4186808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tx1"/>
                </a:solidFill>
              </a:rPr>
              <a:t>Цели задания: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Развитие индивидуальных творческих способностей учеников средствами изобразительной техники батик.        Познакомить учеников с искусством батика , с инструментами,  предназначенными для росписи с особыми техниками и приёмами росписи. Развивать творческие способности детей, совершенствовать умение работать красками и кистью , пользоваться цветом как средством художественной выразительности.  </a:t>
            </a:r>
            <a:endParaRPr lang="ru-RU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Техники батика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несколько видов батика — горячий, холодный, узелковый, свободная роспись. Они отличаются способом резервирования ткани. </a:t>
            </a:r>
            <a:endParaRPr lang="ru-RU" dirty="0"/>
          </a:p>
        </p:txBody>
      </p:sp>
      <p:pic>
        <p:nvPicPr>
          <p:cNvPr id="11" name="Рисунок 10" descr="95478346_1249903112_makiibab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996952"/>
            <a:ext cx="385192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Инструменты и материалы: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ru-RU" dirty="0" smtClean="0"/>
              <a:t>     деревянные подрамники</a:t>
            </a:r>
            <a:r>
              <a:rPr lang="ru-RU" b="1" dirty="0" smtClean="0"/>
              <a:t>                               </a:t>
            </a:r>
            <a:r>
              <a:rPr lang="ru-RU" dirty="0" err="1" smtClean="0"/>
              <a:t>ткань:х</a:t>
            </a:r>
            <a:r>
              <a:rPr lang="en-US" dirty="0" smtClean="0"/>
              <a:t>/</a:t>
            </a:r>
            <a:r>
              <a:rPr lang="ru-RU" dirty="0" smtClean="0"/>
              <a:t>б или тонкий шёлк натуральный или искусственный                                                         кнопки                                                                        краски                                                                кисти                                                резервирующий состав                                    бумага для эскизов                                             ножницы.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 descr="a_163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259650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0116_09250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548680"/>
            <a:ext cx="298782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40116_0935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7784" y="2321496"/>
            <a:ext cx="38164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0116_09354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56176" y="332656"/>
            <a:ext cx="26997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Этап работы:                                    1)Выполнение эскиза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2)Перевод рисунка на ткань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P1010536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496826"/>
            <a:ext cx="8136904" cy="4361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2) 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бводка рисунка контуром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1010551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3648" y="1700808"/>
            <a:ext cx="6278033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218</TotalTime>
  <Words>142</Words>
  <Application>Microsoft Office PowerPoint</Application>
  <PresentationFormat>Экран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   Художественная роспись ткани на занятиях декоративной композиции в художественной  школе                                 </vt:lpstr>
      <vt:lpstr>МБУДО «Детская художественная школа №2»</vt:lpstr>
      <vt:lpstr>История возникновения росписи по ткани</vt:lpstr>
      <vt:lpstr>   Цели задания:</vt:lpstr>
      <vt:lpstr>Техники батика</vt:lpstr>
      <vt:lpstr>Инструменты и материалы:</vt:lpstr>
      <vt:lpstr>Слайд 7</vt:lpstr>
      <vt:lpstr> Этап работы:                                    1)Выполнение эскиза  2)Перевод рисунка на ткань</vt:lpstr>
      <vt:lpstr>2) Обводка рисунка контуром</vt:lpstr>
      <vt:lpstr>3) Роспись ткани </vt:lpstr>
      <vt:lpstr>4) Готовое изделие</vt:lpstr>
      <vt:lpstr>Платье «Ветка сакуры»</vt:lpstr>
      <vt:lpstr>Коллекция «Виноград»</vt:lpstr>
      <vt:lpstr>Слайд 14</vt:lpstr>
      <vt:lpstr>Слайд 15</vt:lpstr>
      <vt:lpstr>Слайд 16</vt:lpstr>
      <vt:lpstr>Слайд 17</vt:lpstr>
      <vt:lpstr>Коллекция «Морской бриз»</vt:lpstr>
      <vt:lpstr>Слайд 19</vt:lpstr>
      <vt:lpstr>Участие в выставках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роспись ткани на занятиях декоративной композиции</dc:title>
  <dc:creator>Дарья</dc:creator>
  <cp:lastModifiedBy>User</cp:lastModifiedBy>
  <cp:revision>29</cp:revision>
  <dcterms:created xsi:type="dcterms:W3CDTF">2014-02-04T17:17:25Z</dcterms:created>
  <dcterms:modified xsi:type="dcterms:W3CDTF">2019-01-11T12:30:32Z</dcterms:modified>
</cp:coreProperties>
</file>