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0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430B494E-59F7-4CB4-B556-167E9D4D813C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306E75-2F8A-47F1-BBEF-4E1BE02530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920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B494E-59F7-4CB4-B556-167E9D4D813C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06E75-2F8A-47F1-BBEF-4E1BE02530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55160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B494E-59F7-4CB4-B556-167E9D4D813C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06E75-2F8A-47F1-BBEF-4E1BE02530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65245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B494E-59F7-4CB4-B556-167E9D4D813C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06E75-2F8A-47F1-BBEF-4E1BE02530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09251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30B494E-59F7-4CB4-B556-167E9D4D813C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B6306E75-2F8A-47F1-BBEF-4E1BE02530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1538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B494E-59F7-4CB4-B556-167E9D4D813C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06E75-2F8A-47F1-BBEF-4E1BE02530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34521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B494E-59F7-4CB4-B556-167E9D4D813C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06E75-2F8A-47F1-BBEF-4E1BE02530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22751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B494E-59F7-4CB4-B556-167E9D4D813C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06E75-2F8A-47F1-BBEF-4E1BE02530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05000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B494E-59F7-4CB4-B556-167E9D4D813C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06E75-2F8A-47F1-BBEF-4E1BE02530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59940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B494E-59F7-4CB4-B556-167E9D4D813C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306E75-2F8A-47F1-BBEF-4E1BE02530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930445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30B494E-59F7-4CB4-B556-167E9D4D813C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306E75-2F8A-47F1-BBEF-4E1BE02530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3780392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30B494E-59F7-4CB4-B556-167E9D4D813C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306E75-2F8A-47F1-BBEF-4E1BE02530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3359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1436" y="1917527"/>
            <a:ext cx="9068586" cy="2590800"/>
          </a:xfrm>
        </p:spPr>
        <p:txBody>
          <a:bodyPr/>
          <a:lstStyle/>
          <a:p>
            <a:r>
              <a:rPr lang="ru-RU" sz="6000" b="1" dirty="0" smtClean="0"/>
              <a:t>Кормушки ко Дню Земли для птиц своими руками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83508" y="4508327"/>
            <a:ext cx="7737348" cy="1042416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Выполнила: </a:t>
            </a:r>
            <a:r>
              <a:rPr lang="ru-RU" sz="2000" b="1" dirty="0" err="1" smtClean="0"/>
              <a:t>Котькина</a:t>
            </a:r>
            <a:r>
              <a:rPr lang="ru-RU" sz="2000" b="1" dirty="0" smtClean="0"/>
              <a:t> А.В., </a:t>
            </a:r>
          </a:p>
          <a:p>
            <a:r>
              <a:rPr lang="ru-RU" sz="2000" b="1" dirty="0" smtClean="0"/>
              <a:t>              воспитатель старшей группы №12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672299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6112" y="474345"/>
            <a:ext cx="987552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Набор инструментов и материалов минимален и, если у вас чего-то из этого списка нет, этому всегда можно найти замену. Итак нам понадобятся вот такие материалы и инструменты:</a:t>
            </a:r>
          </a:p>
          <a:p>
            <a:r>
              <a:rPr lang="ru-RU" sz="2800" b="1" i="1" dirty="0" smtClean="0"/>
              <a:t>•	Пара листов картона, (формат А4 или более) ;</a:t>
            </a:r>
          </a:p>
          <a:p>
            <a:r>
              <a:rPr lang="ru-RU" sz="2800" b="1" i="1" dirty="0" smtClean="0"/>
              <a:t>•	Линейка;</a:t>
            </a:r>
          </a:p>
          <a:p>
            <a:r>
              <a:rPr lang="ru-RU" sz="2800" b="1" i="1" dirty="0" smtClean="0"/>
              <a:t>•	Скотч (для надежности конструкции);</a:t>
            </a:r>
          </a:p>
          <a:p>
            <a:r>
              <a:rPr lang="ru-RU" sz="2800" b="1" i="1" dirty="0" smtClean="0"/>
              <a:t>•	Канцелярский нож;</a:t>
            </a:r>
          </a:p>
          <a:p>
            <a:r>
              <a:rPr lang="ru-RU" sz="2800" b="1" i="1" dirty="0" smtClean="0"/>
              <a:t>•	Жгут или кусок капроновой верёвки, чтобы подвесить кормушку;</a:t>
            </a:r>
          </a:p>
          <a:p>
            <a:r>
              <a:rPr lang="ru-RU" sz="2800" b="1" i="1" dirty="0" smtClean="0"/>
              <a:t>•	Карандаш или фломастер;</a:t>
            </a:r>
          </a:p>
          <a:p>
            <a:r>
              <a:rPr lang="ru-RU" sz="2800" b="1" i="1" dirty="0" smtClean="0"/>
              <a:t>•	Клей для картона или клеевой пистолет;</a:t>
            </a:r>
          </a:p>
          <a:p>
            <a:r>
              <a:rPr lang="ru-RU" sz="2800" b="1" i="1" dirty="0" smtClean="0"/>
              <a:t>•	Дырокол.</a:t>
            </a:r>
          </a:p>
        </p:txBody>
      </p:sp>
    </p:spTree>
    <p:extLst>
      <p:ext uri="{BB962C8B-B14F-4D97-AF65-F5344CB8AC3E}">
        <p14:creationId xmlns:p14="http://schemas.microsoft.com/office/powerpoint/2010/main" xmlns="" val="35038331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96400" y="356616"/>
            <a:ext cx="2430780" cy="93268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/>
              <a:t>Делаем кормушку из картона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0120" y="640080"/>
            <a:ext cx="6675120" cy="5971032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012936" y="1289304"/>
            <a:ext cx="2801112" cy="5166360"/>
          </a:xfrm>
        </p:spPr>
        <p:txBody>
          <a:bodyPr>
            <a:normAutofit fontScale="92500"/>
          </a:bodyPr>
          <a:lstStyle/>
          <a:p>
            <a:pPr algn="ctr"/>
            <a:r>
              <a:rPr lang="ru-RU" b="1" dirty="0"/>
              <a:t>Одна из самых простых кормушек. Вариант из картона интересен тем, что его можно мастерить вместе с детьми и при этом отлично провести с ними время. Это будет отличная поделка для детского сада или начальной школы. Здесь много простора для творчества. Картон — отличный вариант, он боится только прямой воды. Но если хочется подстраховаться и сделать кормушку более устойчивой к влаге, то можно внешние элементы кормушки проклеить широким скотчем, особенно её верхние и нижние части. В лесу или в парке такая кормушка может легко продержаться всю зиму и часть весны.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950181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3268" y="329184"/>
            <a:ext cx="2430780" cy="75895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Кормушка из тыквы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7240" y="420624"/>
            <a:ext cx="7772400" cy="6151813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71432" y="1014984"/>
            <a:ext cx="2642616" cy="5495544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/>
              <a:t>Но тут, как говорится, слова излишне — все видно на фотоколлаже. Хочется добавить, что такая кормушка выглядит весьма привлекательно и необычно и будет настоящим украшением вашего сада, это обусловлено и формой кормушки и ее </a:t>
            </a:r>
            <a:r>
              <a:rPr lang="ru-RU" sz="1600" b="1" dirty="0" smtClean="0"/>
              <a:t>цветом. Этот </a:t>
            </a:r>
            <a:r>
              <a:rPr lang="ru-RU" sz="1600" b="1" dirty="0"/>
              <a:t>вариант также подходит для изготовления с детьми.</a:t>
            </a:r>
          </a:p>
        </p:txBody>
      </p:sp>
    </p:spTree>
    <p:extLst>
      <p:ext uri="{BB962C8B-B14F-4D97-AF65-F5344CB8AC3E}">
        <p14:creationId xmlns:p14="http://schemas.microsoft.com/office/powerpoint/2010/main" xmlns="" val="13715522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144" y="210312"/>
            <a:ext cx="9528048" cy="639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81991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96400" y="424512"/>
            <a:ext cx="2430780" cy="1075104"/>
          </a:xfrm>
        </p:spPr>
        <p:txBody>
          <a:bodyPr>
            <a:normAutofit fontScale="90000"/>
          </a:bodyPr>
          <a:lstStyle/>
          <a:p>
            <a:r>
              <a:rPr lang="ru-RU" sz="1800" b="1" dirty="0"/>
              <a:t>Кормушка для птиц из коробки (пакета Tetra Pak) из-под сока или молока</a:t>
            </a: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9224" y="424512"/>
            <a:ext cx="7623810" cy="6012864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62288" y="1499616"/>
            <a:ext cx="2670048" cy="4937760"/>
          </a:xfrm>
        </p:spPr>
        <p:txBody>
          <a:bodyPr/>
          <a:lstStyle/>
          <a:p>
            <a:r>
              <a:rPr lang="ru-RU" b="1" dirty="0"/>
              <a:t>Сделать кормушку можно из молочного пакета или тетра пака из-под сока, такую. Это под силу даже ребёнку. Для этого понадобится:</a:t>
            </a:r>
          </a:p>
          <a:p>
            <a:pPr lvl="0"/>
            <a:r>
              <a:rPr lang="ru-RU" b="1" dirty="0"/>
              <a:t>чистый пакет из-под сока;</a:t>
            </a:r>
          </a:p>
          <a:p>
            <a:pPr lvl="0"/>
            <a:r>
              <a:rPr lang="ru-RU" b="1" dirty="0"/>
              <a:t>кусок капроновой верёвки или проволоки, чтобы подвесить кормушку;</a:t>
            </a:r>
          </a:p>
          <a:p>
            <a:pPr lvl="0"/>
            <a:r>
              <a:rPr lang="ru-RU" b="1" dirty="0"/>
              <a:t>лейкопластырь;</a:t>
            </a:r>
          </a:p>
          <a:p>
            <a:pPr lvl="0"/>
            <a:r>
              <a:rPr lang="ru-RU" b="1" dirty="0"/>
              <a:t>маркер;</a:t>
            </a:r>
          </a:p>
          <a:p>
            <a:pPr lvl="0"/>
            <a:r>
              <a:rPr lang="ru-RU" b="1" dirty="0"/>
              <a:t>ножницы или канцелярский нож.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409867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96400" y="393192"/>
            <a:ext cx="2430780" cy="1243584"/>
          </a:xfrm>
        </p:spPr>
        <p:txBody>
          <a:bodyPr>
            <a:normAutofit fontScale="90000"/>
          </a:bodyPr>
          <a:lstStyle/>
          <a:p>
            <a:r>
              <a:rPr lang="ru-RU" sz="2200" b="1" dirty="0"/>
              <a:t>Кормушка для птиц из пакета от молока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7552" y="667512"/>
            <a:ext cx="7342632" cy="571500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80576" y="1252728"/>
            <a:ext cx="2624328" cy="5248656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Первым делом размечаем и прорезаем отверстия на противоположных сторонах тетра пака. Чтобы птичкам было удобно брать корм и вылетать. Обклеиваем окошко по нижней стороне лейкопластырем для удобства и безопасности пернатых. Под отверстиями протыкаем ножницами дырочку и вставляем картон свёрнутый трубочкой, который остался от вырезания отверстий выше. В отогнутых уголках делаем маленькие отверстия для проволоки или верёвки. И подвязываем к ветке.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405660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96400" y="463296"/>
            <a:ext cx="2430780" cy="1246632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/>
              <a:t>Кормушка для птиц из пластиковых бутылок 1,5 — 2 литра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5488" y="463296"/>
            <a:ext cx="8321040" cy="606552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89720" y="1709928"/>
            <a:ext cx="2615184" cy="472744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Симметрично, по обе стороны бутылки вырезаем два отверстия: круглые, квадратные, прямоугольные или в виде арки. Между отверстиями должны остаться перемычки. Если сделать прорезь в виде перевёрнутой буквы «П» и отогнуть пластинку вверх, то получится козырёк от дождя. На нижний край отверстия можно прилепить лейкопластырь или тканевую изоленту – края не будут заострёнными и птицам будет комфортно садиться. В нижней части проделываем симметричные отверстия и вставляем палочку – в результате получилась кормушка с насестом.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373807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24</TotalTime>
  <Words>432</Words>
  <Application>Microsoft Office PowerPoint</Application>
  <PresentationFormat>Произвольный</PresentationFormat>
  <Paragraphs>27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Савон</vt:lpstr>
      <vt:lpstr>Кормушки ко Дню Земли для птиц своими руками</vt:lpstr>
      <vt:lpstr>Слайд 2</vt:lpstr>
      <vt:lpstr>Делаем кормушку из картона</vt:lpstr>
      <vt:lpstr>Кормушка из тыквы</vt:lpstr>
      <vt:lpstr>Слайд 5</vt:lpstr>
      <vt:lpstr>Кормушка для птиц из коробки (пакета Tetra Pak) из-под сока или молока</vt:lpstr>
      <vt:lpstr>Кормушка для птиц из пакета от молока </vt:lpstr>
      <vt:lpstr>Кормушка для птиц из пластиковых бутылок 1,5 — 2 литра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Кормушки ко Дню Земли для птиц своими руками</dc:title>
  <dc:creator>Котькина А.В.</dc:creator>
  <cp:lastModifiedBy>Метод2</cp:lastModifiedBy>
  <cp:revision>3</cp:revision>
  <dcterms:created xsi:type="dcterms:W3CDTF">2020-04-22T11:49:10Z</dcterms:created>
  <dcterms:modified xsi:type="dcterms:W3CDTF">2020-04-23T06:05:17Z</dcterms:modified>
</cp:coreProperties>
</file>