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7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  <p:sldId id="27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3366"/>
    <a:srgbClr val="CC99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84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4D416-300C-4CF0-ABED-8CEBCC322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577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F3032-1612-4161-AB97-7932F2D26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86391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4406-AC6C-4BE9-A2DD-6CE95AAED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35954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F9A75-64A2-42EA-AA8B-19FE051C1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62369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0C1D5-47BA-490F-BC27-2CABF621B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42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261EB-F8CD-400C-8EA6-E876F7882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33211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095A-8CEF-4307-A473-BA5DB5B51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67244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1E06D-C52D-4AB9-8B7B-CF4773D18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14033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4D40D-3F3C-4A11-8B4F-4B2B5E1DC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74710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FD9A-1833-4C5D-ABFE-E6FC5BC72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22133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9CFFC-011C-4D9E-8054-5388FB638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795513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2DFC764-D607-4AAC-A7C7-C018DB9F3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4" r:id="rId2"/>
    <p:sldLayoutId id="2147483723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4" r:id="rId9"/>
    <p:sldLayoutId id="2147483720" r:id="rId10"/>
    <p:sldLayoutId id="214748372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5616575" cy="32019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WordArt 4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7640637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9 мая - День Победы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170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be-BY" altLang="ru-RU">
              <a:latin typeface="Arial" charset="0"/>
            </a:endParaRP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170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be-BY" altLang="ru-RU">
              <a:latin typeface="Arial" charset="0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0" y="170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be-BY" altLang="ru-RU">
              <a:latin typeface="Arial" charset="0"/>
            </a:endParaRP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539750" y="5099776"/>
            <a:ext cx="813670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«Расскажите детям о войне»</a:t>
            </a:r>
          </a:p>
          <a:p>
            <a:pPr algn="ctr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(Ознакомление с окружающим миром </a:t>
            </a:r>
          </a:p>
          <a:p>
            <a:pPr algn="ctr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подготовительной группе)    </a:t>
            </a:r>
          </a:p>
          <a:p>
            <a:pPr algn="ctr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Подготовила Глебова О.Н.     </a:t>
            </a:r>
            <a:endParaRPr lang="ru-RU" altLang="ru-RU" sz="2400" dirty="0">
              <a:latin typeface="Arial" charset="0"/>
            </a:endParaRPr>
          </a:p>
        </p:txBody>
      </p:sp>
    </p:spTree>
  </p:cSld>
  <p:clrMapOvr>
    <a:masterClrMapping/>
  </p:clrMapOvr>
  <p:transition spd="slow">
    <p:wipe dir="u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755650" y="5157788"/>
            <a:ext cx="268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b="1"/>
              <a:t>Воевали и  на земле.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84438" y="0"/>
            <a:ext cx="12457113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468313" y="389364"/>
            <a:ext cx="43197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Воевали с фашистами </a:t>
            </a:r>
          </a:p>
          <a:p>
            <a:pPr algn="just" eaLnBrk="1" hangingPunct="1"/>
            <a:r>
              <a:rPr lang="ru-RU" altLang="ru-RU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 земле.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8300"/>
            <a:ext cx="4176713" cy="3136900"/>
          </a:xfrm>
          <a:prstGeom prst="rect">
            <a:avLst/>
          </a:prstGeom>
          <a:noFill/>
          <a:ln w="666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16338"/>
            <a:ext cx="4391025" cy="2870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4105275" cy="3082925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6227763" y="4527977"/>
            <a:ext cx="25923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 </a:t>
            </a:r>
            <a:r>
              <a:rPr lang="ru-RU" altLang="ru-RU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фашистов и на море.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55587" y="861368"/>
            <a:ext cx="3633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Воевали и в летний зной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4535487" cy="282733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5888"/>
            <a:ext cx="4283075" cy="321786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3995738" cy="300196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594651" y="502593"/>
            <a:ext cx="4022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Воевали и в зимнюю стужу.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8853487" cy="5105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900113" y="641350"/>
            <a:ext cx="7704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Наравне с мужчинами на войне воевали и женщины. </a:t>
            </a:r>
            <a:endParaRPr lang="ru-RU" altLang="ru-RU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12875"/>
            <a:ext cx="3646487" cy="460851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787900" cy="36036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250825" y="332255"/>
            <a:ext cx="28797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далеком тылу женщины и дети работали на  военных заводах, делали самолеты, оружие, снаряды и бомбы, </a:t>
            </a:r>
            <a:endParaRPr lang="ru-RU" alt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5040312" cy="379253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8913"/>
            <a:ext cx="4465637" cy="334803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6011863" y="3933825"/>
            <a:ext cx="2209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копали окопы, стараясь помочь мужьям, сыновьям, отцам, фронту.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97200"/>
            <a:ext cx="5435600" cy="359727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3130550" cy="453707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3563938" y="86490"/>
            <a:ext cx="50403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folHlink"/>
                </a:solidFill>
              </a:rPr>
              <a:t>        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Тяжелее всего приходилось во время войны детям. Детские сады и школы не работали, многие дети остались совсем одни, потеряли  под бомбежками родителей, попали в детские дома.  Некоторые мальчишки становились «сынами полков», их , голодных и несчастных , брали к себе солдаты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заботились о них до конца войны.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23850" y="214780"/>
            <a:ext cx="2016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подвиги на фронте и в тылу героев награждали медалями и орденами.</a:t>
            </a: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30911" cy="291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https://avatars.mds.yandex.net/get-pdb/1058492/8c1b7b6c-3c94-47a9-a96f-d6c1b19f10ed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27656"/>
            <a:ext cx="4672423" cy="31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572" y="3501008"/>
            <a:ext cx="4332499" cy="291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971550" y="230188"/>
            <a:ext cx="7410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Долгих  4 года длилась Великая Отечественная война. </a:t>
            </a:r>
          </a:p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это время погибло очень много  солдат и мирных жителей.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6972300" cy="5502275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395288" y="122506"/>
            <a:ext cx="84978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    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наступил этот долгожданный день – 9 мая 1945 года. </a:t>
            </a:r>
          </a:p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закончилась война. Наши войска разгромили фашистов не только на территории нашей Родины, но и  освободили жителей других стран.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086600" cy="5249863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457200" y="620688"/>
            <a:ext cx="45719" cy="83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4038600" cy="5734237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Цель </a:t>
            </a:r>
          </a:p>
          <a:p>
            <a:pPr algn="ctr">
              <a:buNone/>
            </a:pPr>
            <a:endParaRPr lang="ru-RU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формирование чувства патриотизма у детей старшего дошкольного возраста через ознакомление с событиями Великой Отечественной войны . </a:t>
            </a:r>
            <a:endParaRPr lang="ru-RU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2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038600" cy="5976664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Задачи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Обогатить и систематизировать  представления детей о Великой Отечественной войне, о подвигах русского народа.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Развивать речь дошкольников, эрудицию, интеллект.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Воспитывать чувство уважения к русскому воину, его силе и смелости, патриотические чувства. Воспитывать уважение к старшему поколению.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68313" y="602923"/>
            <a:ext cx="36734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Победе радовалась вся страна, но эта радость была со слезами на глазах, так как в каждой семье, в каждом доме кто-то погиб на этой страшной войне. </a:t>
            </a:r>
          </a:p>
        </p:txBody>
      </p:sp>
      <p:pic>
        <p:nvPicPr>
          <p:cNvPr id="3076" name="Picture 4" descr="https://regnum.ru/uploads/pictures/news/2019/06/18/regnum_picture_1560872762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3429000"/>
            <a:ext cx="5856014" cy="329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6403" y="476672"/>
            <a:ext cx="4884035" cy="274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200258" y="235020"/>
            <a:ext cx="6392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и  никогда не забудет подвиг советских солдат </a:t>
            </a:r>
          </a:p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Великую Отечественную войну .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35050"/>
            <a:ext cx="8353425" cy="5505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38766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4859338" y="28943"/>
            <a:ext cx="36004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люди несут цветы к памятникам защитников нашей Родины, к могиле Неизвестного Солдата.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606" name="Picture 6" descr="http://storage.inovaco.ru/media/project_smi3_924/2f/ac/6a/f2/dd/9d/im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1"/>
            <a:ext cx="4377492" cy="44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576064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городе  цветы приносят к памятникам и мемориалам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908721"/>
            <a:ext cx="464451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142" y="3790588"/>
            <a:ext cx="4169977" cy="30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790588"/>
            <a:ext cx="4970140" cy="30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517" y="908721"/>
            <a:ext cx="4495601" cy="288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persnimki.ru/images/pub/2017/05/09/6d30d5fa-3465-11e7-9227-eab06ce94cce_thum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6688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305800" cy="158417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забыт, </a:t>
            </a:r>
            <a:b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ничто не забыто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250825" y="215573"/>
            <a:ext cx="86423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 все жители нашей огромной страны отмечают День Победы.  Победы нашего народа в Великой Отечественной войне. В этот день во всех городах проходят военные парады, возлагаются цветы к Могиле Неизвестного Солдата, дается праздничный салют. </a:t>
            </a:r>
            <a:endParaRPr lang="ru-RU" alt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8" descr="http://nicholashram.zp.ua/wp-content/uploads/2012/05/9_may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92375"/>
            <a:ext cx="53292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6156325" y="1439436"/>
            <a:ext cx="259238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Это было тогда, </a:t>
            </a:r>
            <a:r>
              <a:rPr lang="ru-RU" altLang="ru-RU" sz="2000" dirty="0" smtClean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 </a:t>
            </a:r>
            <a:r>
              <a:rPr lang="ru-RU" altLang="ru-RU" sz="20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прабабушки и прадедушки были молодыми, здоровыми, полными сил. Они были счастливы, мечтали о будущем, думали, что все  в их жизни будет хорошо. Но их мечтам </a:t>
            </a:r>
            <a:r>
              <a:rPr lang="ru-RU" altLang="ru-RU" sz="2000" dirty="0" smtClean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пришлось осуществиться</a:t>
            </a:r>
            <a:r>
              <a:rPr lang="ru-RU" altLang="ru-RU" sz="20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5770" y="574031"/>
            <a:ext cx="8695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той великой освободительной войне и пойдёт наш </a:t>
            </a:r>
            <a:r>
              <a:rPr lang="ru-RU" altLang="ru-RU" sz="2400" b="1" dirty="0" smtClean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</a:t>
            </a:r>
            <a:endParaRPr lang="ru-RU" altLang="ru-RU" sz="2400" b="1" dirty="0">
              <a:solidFill>
                <a:schemeClr val="folHlink"/>
              </a:solidFill>
              <a:latin typeface="Monotype Corsiva" pitchFamily="66" charset="0"/>
            </a:endParaRPr>
          </a:p>
        </p:txBody>
      </p:sp>
      <p:pic>
        <p:nvPicPr>
          <p:cNvPr id="7175" name="Picture 7" descr="https://cdn.photosight.ru/img/2/751/6105428_x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0561"/>
            <a:ext cx="5711856" cy="38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фашисты"/>
          <p:cNvPicPr>
            <a:picLocks noChangeAspect="1" noChangeArrowheads="1"/>
          </p:cNvPicPr>
          <p:nvPr/>
        </p:nvPicPr>
        <p:blipFill>
          <a:blip r:embed="rId2" cstate="print">
            <a:lum bright="-12000" contras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3375"/>
            <a:ext cx="4667250" cy="3448050"/>
          </a:xfrm>
          <a:prstGeom prst="rect">
            <a:avLst/>
          </a:prstGeom>
          <a:noFill/>
          <a:ln w="603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468313" y="490309"/>
            <a:ext cx="34559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появилась тёмная сила – фашизм, которая ненавидела людей другой национальности. Фашисты захотели людей всех стран сделать своими рабами и слугами.</a:t>
            </a: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3422650" cy="2530475"/>
          </a:xfrm>
          <a:prstGeom prst="rect">
            <a:avLst/>
          </a:prstGeom>
          <a:noFill/>
          <a:ln w="444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4356100" y="4271506"/>
            <a:ext cx="41052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Заскрежетали гусеницы танков, засвистели пули. Шаг за шагом фашисты захватывали одну страну за другой, разрушали  города, взрывали памятники, грабили музеи, убивали людей. И всё ближе и ближе подходили к границе нашей Родины.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4392612" cy="2822575"/>
          </a:xfrm>
          <a:prstGeom prst="rect">
            <a:avLst/>
          </a:prstGeom>
          <a:noFill/>
          <a:ln w="476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67075"/>
            <a:ext cx="4465637" cy="3352800"/>
          </a:xfrm>
          <a:prstGeom prst="rect">
            <a:avLst/>
          </a:prstGeom>
          <a:noFill/>
          <a:ln w="539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395288" y="4538663"/>
            <a:ext cx="3311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b="1"/>
              <a:t> </a:t>
            </a:r>
            <a:r>
              <a:rPr lang="ru-RU" altLang="ru-RU" b="1">
                <a:solidFill>
                  <a:schemeClr val="bg1"/>
                </a:solidFill>
              </a:rPr>
              <a:t>Началась </a:t>
            </a:r>
          </a:p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         Великая </a:t>
            </a:r>
          </a:p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               Отечественная </a:t>
            </a:r>
          </a:p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                           война.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5210175" y="620713"/>
            <a:ext cx="33940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b="1"/>
              <a:t>       </a:t>
            </a:r>
            <a:r>
              <a:rPr lang="ru-RU" altLang="ru-RU" sz="1600" b="1">
                <a:solidFill>
                  <a:schemeClr val="bg1"/>
                </a:solidFill>
              </a:rPr>
              <a:t>22 июня 1941 года в 4 часа утра, когда все люди спали, без объявления войны фашисты напали на нашу Родину. На  города посыпались бомбы, на нашу землю ступили вражеские фашистские солдаты.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4284663" y="459255"/>
            <a:ext cx="41036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altLang="ru-RU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нашей страны, и </a:t>
            </a:r>
            <a:r>
              <a:rPr lang="ru-RU" altLang="ru-RU" sz="2400" b="1" dirty="0" smtClean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старые, </a:t>
            </a:r>
            <a:r>
              <a:rPr lang="ru-RU" altLang="ru-RU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молодые  взяли оружие в руки и встали на защиту  Родины.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3659187" cy="532923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36838"/>
            <a:ext cx="4702175" cy="35274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4672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приняли бой защитники  Брестской  крепости.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6" descr="http://yaokino.ru/wp-content/uploads/2010/11/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64865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http://www.onua.org/uploads/posts/2013-02/1360872226_216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8163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07950" y="103356"/>
            <a:ext cx="3924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приходилось нашим бойцам, очень уж сильный был враг. 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3165475" cy="4457700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3375"/>
            <a:ext cx="4679950" cy="3305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05263"/>
            <a:ext cx="3960812" cy="26431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250825" y="5805488"/>
            <a:ext cx="40322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солдаты нашей армии врага били, гнали с нашей земли в воздухе.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433</TotalTime>
  <Words>621</Words>
  <Application>Microsoft Office PowerPoint</Application>
  <PresentationFormat>Экран (4:3)</PresentationFormat>
  <Paragraphs>48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Первыми приняли бой защитники  Брестской  крепости.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В нашем городе  цветы приносят к памятникам и мемориалам</vt:lpstr>
      <vt:lpstr>Никто не забыт,  ничто не забыто</vt:lpstr>
    </vt:vector>
  </TitlesOfParts>
  <Company>семья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Геннадий</dc:creator>
  <cp:lastModifiedBy>миша</cp:lastModifiedBy>
  <cp:revision>40</cp:revision>
  <dcterms:created xsi:type="dcterms:W3CDTF">2011-05-09T14:47:57Z</dcterms:created>
  <dcterms:modified xsi:type="dcterms:W3CDTF">2020-04-28T08:22:32Z</dcterms:modified>
</cp:coreProperties>
</file>