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42"/>
  </p:notesMasterIdLst>
  <p:sldIdLst>
    <p:sldId id="270" r:id="rId2"/>
    <p:sldId id="340" r:id="rId3"/>
    <p:sldId id="257" r:id="rId4"/>
    <p:sldId id="353" r:id="rId5"/>
    <p:sldId id="350" r:id="rId6"/>
    <p:sldId id="346" r:id="rId7"/>
    <p:sldId id="271" r:id="rId8"/>
    <p:sldId id="259" r:id="rId9"/>
    <p:sldId id="262" r:id="rId10"/>
    <p:sldId id="290" r:id="rId11"/>
    <p:sldId id="345" r:id="rId12"/>
    <p:sldId id="343" r:id="rId13"/>
    <p:sldId id="351" r:id="rId14"/>
    <p:sldId id="267" r:id="rId15"/>
    <p:sldId id="268" r:id="rId16"/>
    <p:sldId id="357" r:id="rId17"/>
    <p:sldId id="355" r:id="rId18"/>
    <p:sldId id="358" r:id="rId19"/>
    <p:sldId id="352" r:id="rId20"/>
    <p:sldId id="360" r:id="rId21"/>
    <p:sldId id="292" r:id="rId22"/>
    <p:sldId id="301" r:id="rId23"/>
    <p:sldId id="361" r:id="rId24"/>
    <p:sldId id="277" r:id="rId25"/>
    <p:sldId id="332" r:id="rId26"/>
    <p:sldId id="276" r:id="rId27"/>
    <p:sldId id="362" r:id="rId28"/>
    <p:sldId id="275" r:id="rId29"/>
    <p:sldId id="294" r:id="rId30"/>
    <p:sldId id="349" r:id="rId31"/>
    <p:sldId id="336" r:id="rId32"/>
    <p:sldId id="337" r:id="rId33"/>
    <p:sldId id="359" r:id="rId34"/>
    <p:sldId id="363" r:id="rId35"/>
    <p:sldId id="338" r:id="rId36"/>
    <p:sldId id="269" r:id="rId37"/>
    <p:sldId id="295" r:id="rId38"/>
    <p:sldId id="283" r:id="rId39"/>
    <p:sldId id="279" r:id="rId40"/>
    <p:sldId id="28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>
        <p:scale>
          <a:sx n="100" d="100"/>
          <a:sy n="100" d="100"/>
        </p:scale>
        <p:origin x="-990" y="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C3B65-BEF3-400A-980E-86751502FBE6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D0DC7-061F-491B-B926-2F6821CF1C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6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06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25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11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97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1596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046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7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0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38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546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74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15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752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939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872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72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BDB7C-AD40-4F20-A5E4-14AE19EA0BEC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8A8CFD-56E9-4C50-B26D-0F22841B3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34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15765"/>
            <a:ext cx="8968154" cy="237392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РМ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Леонтьевой Елены Павловны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altLang="ru-RU" sz="2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alt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altLang="ru-RU" sz="2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№80»</a:t>
            </a:r>
            <a: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3677581" y="2497015"/>
            <a:ext cx="4853355" cy="4360985"/>
          </a:xfrm>
        </p:spPr>
        <p:txBody>
          <a:bodyPr>
            <a:normAutofit fontScale="92500" lnSpcReduction="20000"/>
          </a:bodyPr>
          <a:lstStyle/>
          <a:p>
            <a:pPr algn="l">
              <a:spcBef>
                <a:spcPts val="0"/>
              </a:spcBef>
            </a:pPr>
            <a:r>
              <a:rPr lang="ru-RU" altLang="ru-RU" sz="1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       </a:t>
            </a: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17.05.1980 </a:t>
            </a:r>
            <a:r>
              <a:rPr lang="ru-RU" alt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just">
              <a:spcBef>
                <a:spcPts val="0"/>
              </a:spcBef>
            </a:pPr>
            <a:r>
              <a:rPr lang="ru-RU" altLang="ru-RU" sz="1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. Профессиональное образование</a:t>
            </a:r>
            <a:endParaRPr lang="ru-RU" altLang="ru-RU" sz="17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spcBef>
                <a:spcPts val="0"/>
              </a:spcBef>
              <a:buClr>
                <a:srgbClr val="777C84">
                  <a:lumMod val="75000"/>
                </a:srgbClr>
              </a:buClr>
              <a:buSzTx/>
              <a:defRPr/>
            </a:pPr>
            <a:r>
              <a:rPr lang="ru-RU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2000-2007гг. МГПИ </a:t>
            </a:r>
            <a:r>
              <a:rPr lang="ru-RU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им. М.Е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defTabSz="914400">
              <a:spcBef>
                <a:spcPts val="0"/>
              </a:spcBef>
              <a:buClr>
                <a:srgbClr val="777C84">
                  <a:lumMod val="75000"/>
                </a:srgbClr>
              </a:buClr>
              <a:buSzTx/>
              <a:defRPr/>
            </a:pPr>
            <a:r>
              <a:rPr lang="ru-RU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«Родной язык и литература» с доп. спец. «Русский язык и </a:t>
            </a:r>
            <a:r>
              <a:rPr lang="ru-RU" sz="1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литература»</a:t>
            </a:r>
            <a:endParaRPr lang="ru-RU" sz="1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defTabSz="914400">
              <a:spcBef>
                <a:spcPts val="0"/>
              </a:spcBef>
              <a:buClr>
                <a:srgbClr val="777C84">
                  <a:lumMod val="75000"/>
                </a:srgbClr>
              </a:buClr>
              <a:buSzTx/>
              <a:defRPr/>
            </a:pP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учитель родного языка и литературы и учитель русского языка и литературы</a:t>
            </a:r>
          </a:p>
          <a:p>
            <a:pPr lvl="0" algn="just" defTabSz="914400">
              <a:spcBef>
                <a:spcPts val="0"/>
              </a:spcBef>
              <a:buClr>
                <a:srgbClr val="777C84">
                  <a:lumMod val="75000"/>
                </a:srgbClr>
              </a:buClr>
              <a:buSzTx/>
              <a:defRPr/>
            </a:pPr>
            <a:r>
              <a:rPr lang="ru-RU" sz="1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ВСГ 0606049</a:t>
            </a:r>
          </a:p>
          <a:p>
            <a:pPr lvl="0" algn="just" defTabSz="914400">
              <a:spcBef>
                <a:spcPts val="0"/>
              </a:spcBef>
              <a:buClr>
                <a:srgbClr val="777C84">
                  <a:lumMod val="75000"/>
                </a:srgbClr>
              </a:buClr>
              <a:buSzTx/>
              <a:defRPr/>
            </a:pPr>
            <a:r>
              <a:rPr lang="ru-RU" sz="17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выдачи</a:t>
            </a:r>
            <a:r>
              <a:rPr lang="ru-RU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26.01.2007г</a:t>
            </a: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defTabSz="914400">
              <a:spcBef>
                <a:spcPts val="0"/>
              </a:spcBef>
              <a:buClr>
                <a:srgbClr val="777C84">
                  <a:lumMod val="75000"/>
                </a:srgbClr>
              </a:buClr>
              <a:buSzTx/>
              <a:defRPr/>
            </a:pPr>
            <a:r>
              <a:rPr lang="ru-RU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Переподготовка: </a:t>
            </a:r>
            <a:r>
              <a:rPr lang="ru-RU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2014г., воспитатель</a:t>
            </a:r>
          </a:p>
          <a:p>
            <a:pPr algn="just">
              <a:spcBef>
                <a:spcPts val="0"/>
              </a:spcBef>
            </a:pPr>
            <a:r>
              <a:rPr lang="ru-RU" altLang="ru-RU" sz="1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1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</a:t>
            </a:r>
            <a:r>
              <a:rPr lang="ru-RU" altLang="ru-RU" sz="1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</a:t>
            </a:r>
          </a:p>
          <a:p>
            <a:pPr algn="just">
              <a:spcBef>
                <a:spcPts val="0"/>
              </a:spcBef>
            </a:pP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ru-RU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- по программе "Педагогика и методика дошкольного образования" в ГБУДПО "Мордовский </a:t>
            </a: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институт образования".</a:t>
            </a:r>
            <a:endParaRPr lang="ru-RU" altLang="ru-RU" sz="17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132401138322</a:t>
            </a:r>
          </a:p>
          <a:p>
            <a:pPr algn="just">
              <a:spcBef>
                <a:spcPts val="0"/>
              </a:spcBef>
            </a:pP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1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</a:t>
            </a: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25.12.14 г.</a:t>
            </a:r>
          </a:p>
          <a:p>
            <a:pPr algn="just">
              <a:spcBef>
                <a:spcPts val="0"/>
              </a:spcBef>
            </a:pP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altLang="ru-RU" sz="1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 </a:t>
            </a:r>
            <a:br>
              <a:rPr lang="ru-RU" altLang="ru-RU" sz="1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 воспитатель):10 лет</a:t>
            </a:r>
            <a:r>
              <a:rPr lang="ru-RU" altLang="ru-RU" sz="1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лет</a:t>
            </a:r>
            <a:r>
              <a:rPr lang="ru-RU" alt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0" y="2677319"/>
            <a:ext cx="3601121" cy="360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27464" y="115494"/>
            <a:ext cx="5523369" cy="705388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сети интернет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1340" y="1769101"/>
            <a:ext cx="5815886" cy="43619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634" y="1014832"/>
            <a:ext cx="4147366" cy="587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037" y="267832"/>
            <a:ext cx="4498061" cy="636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92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76745" y="0"/>
            <a:ext cx="7040443" cy="705388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Очные муниципальные мероприятия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9708"/>
            <a:ext cx="4551217" cy="6068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75" y="832569"/>
            <a:ext cx="4486925" cy="59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89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881" y="79664"/>
            <a:ext cx="6347713" cy="88669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Очные республиканские конкурсы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09770"/>
            <a:ext cx="4540827" cy="605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336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09" y="0"/>
            <a:ext cx="8566266" cy="131964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программ, методических пособий</a:t>
            </a: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2423" y="1988249"/>
            <a:ext cx="5565430" cy="4174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7604" y="1988249"/>
            <a:ext cx="5565430" cy="417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3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28" y="1648170"/>
            <a:ext cx="9060872" cy="512859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</a:t>
            </a:r>
            <a: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</a:t>
            </a:r>
            <a:r>
              <a:rPr lang="en-US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000" b="1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научно-практических конференциях, педагогических чтениях, семинарах, </a:t>
            </a:r>
            <a: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секциях, форумах</a:t>
            </a:r>
            <a:r>
              <a:rPr lang="en-US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радиопередачах (очно) </a:t>
            </a:r>
            <a:r>
              <a:rPr lang="ru-RU" sz="4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5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755" y="76200"/>
            <a:ext cx="5007769" cy="667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793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949" y="0"/>
            <a:ext cx="6347714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225"/>
            <a:ext cx="4364831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893" y="1038224"/>
            <a:ext cx="4364831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619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793750"/>
            <a:ext cx="385921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616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510" y="0"/>
            <a:ext cx="5527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775"/>
            <a:ext cx="5683644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835" y="3038475"/>
            <a:ext cx="5458165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829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0772"/>
            <a:ext cx="7813963" cy="496472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altLang="ru-RU" sz="27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Инновационный педагогический </a:t>
            </a:r>
            <a:r>
              <a:rPr lang="ru-RU" altLang="ru-RU" sz="27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опыт на тему: </a:t>
            </a:r>
            <a:r>
              <a:rPr lang="ru-RU" sz="2700" u="sng" dirty="0" smtClean="0">
                <a:solidFill>
                  <a:srgbClr val="595D5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700" u="sng" dirty="0">
                <a:solidFill>
                  <a:srgbClr val="595D5F"/>
                </a:solidFill>
                <a:latin typeface="Times New Roman" pitchFamily="18" charset="0"/>
                <a:cs typeface="Times New Roman" pitchFamily="18" charset="0"/>
              </a:rPr>
              <a:t>Нравственно – патриотическое воспитание дошкольников средствами национальной культуры»</a:t>
            </a:r>
            <a:r>
              <a:rPr lang="ru-RU" altLang="ru-RU" sz="27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ru-RU" altLang="ru-RU" sz="27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представлен на сайте:</a:t>
            </a:r>
            <a:br>
              <a:rPr lang="ru-RU" altLang="ru-RU" sz="27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altLang="ru-RU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https://ds80sar.schoolrm.ru/sveden/employees/10024/189725</a:t>
            </a:r>
            <a:r>
              <a:rPr lang="en-US" altLang="ru-RU" sz="27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/</a:t>
            </a:r>
            <a:r>
              <a:rPr lang="ru-RU" altLang="ru-RU" sz="27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altLang="ru-RU" sz="27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7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Оригинальность педагогического опыта составляет: 73,31%</a:t>
            </a:r>
            <a:r>
              <a:rPr lang="ru-RU" sz="2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0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739775"/>
            <a:ext cx="7419975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036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3342" y="1584613"/>
            <a:ext cx="6026728" cy="45200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9501" y="1693501"/>
            <a:ext cx="6026728" cy="4302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8309" y="60628"/>
            <a:ext cx="67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8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5"/>
            <a:ext cx="4675473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44" y="619125"/>
            <a:ext cx="4368431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712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6824" y="104775"/>
            <a:ext cx="6347714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887413"/>
            <a:ext cx="7419975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233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748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классов,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400" b="1" u="sng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400" u="sng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410" y="1205344"/>
            <a:ext cx="4234590" cy="56526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08026" y="1901820"/>
            <a:ext cx="5664205" cy="424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0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2925" y="320144"/>
            <a:ext cx="6986668" cy="641881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8.Экспертная деятельность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98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4" y="1"/>
            <a:ext cx="8787841" cy="13923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9.Общественно-педагогическая </a:t>
            </a:r>
            <a:r>
              <a:rPr lang="ru-RU" sz="2400" b="1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педагога, участие </a:t>
            </a:r>
            <a:r>
              <a:rPr lang="ru-RU" sz="24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комиссиях, </a:t>
            </a:r>
            <a:r>
              <a:rPr lang="ru-RU" sz="24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сообществах</a:t>
            </a:r>
            <a:r>
              <a:rPr lang="en-US" sz="24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жюри </a:t>
            </a:r>
            <a:r>
              <a:rPr lang="ru-RU" sz="24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</a:t>
            </a:r>
            <a:br>
              <a:rPr lang="ru-RU" sz="24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u="sng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245" y="1194956"/>
            <a:ext cx="4245755" cy="56630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2" y="2057400"/>
            <a:ext cx="4615874" cy="346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66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7150"/>
            <a:ext cx="5078413" cy="677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234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7425" y="0"/>
            <a:ext cx="87366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3787" y="1762000"/>
            <a:ext cx="5534563" cy="46574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1" y="1984664"/>
            <a:ext cx="5569526" cy="41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2561" y="732560"/>
            <a:ext cx="5860473" cy="43953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5331" y="1402773"/>
            <a:ext cx="6234545" cy="467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6470" y="0"/>
            <a:ext cx="7669877" cy="15066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152" y="1468861"/>
            <a:ext cx="4046111" cy="539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6" y="1468861"/>
            <a:ext cx="4038456" cy="538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130" y="0"/>
            <a:ext cx="514215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23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245" y="141669"/>
            <a:ext cx="8055970" cy="1134682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11.Качество взаимодействия с родителями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97705" y="1974056"/>
            <a:ext cx="558165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60057" y="1974057"/>
            <a:ext cx="5581650" cy="418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636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21518" y="864393"/>
            <a:ext cx="5772150" cy="432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21064" y="1135063"/>
            <a:ext cx="6540499" cy="490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849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66750" y="738188"/>
            <a:ext cx="5905500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22516" y="1636515"/>
            <a:ext cx="5967411" cy="447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245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7452" y="857250"/>
            <a:ext cx="6858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423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1728" y="259773"/>
            <a:ext cx="8262852" cy="125730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12.Работа с детьми из социально-неблагополучных семей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1052946"/>
            <a:ext cx="4353791" cy="58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28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216" y="257577"/>
            <a:ext cx="7793123" cy="122349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педагога в профессиональных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порталах сети Интернет</a:t>
            </a:r>
            <a:endParaRPr lang="ru-RU" sz="24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65" y="1236518"/>
            <a:ext cx="4215757" cy="562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0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955" y="817419"/>
            <a:ext cx="4530436" cy="604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56"/>
            <a:ext cx="4504458" cy="600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4955" y="210189"/>
            <a:ext cx="6702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в очных муниципальных конкурсах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64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012" y="0"/>
            <a:ext cx="48102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9824" y="0"/>
            <a:ext cx="6347714" cy="1320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</a:t>
            </a: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83362" y="1495713"/>
            <a:ext cx="6128327" cy="459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2327" y="1487054"/>
            <a:ext cx="6059054" cy="454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0347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536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6241" y="929986"/>
            <a:ext cx="6774873" cy="508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34" y="831273"/>
            <a:ext cx="4516566" cy="602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500991" cy="600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492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399" y="0"/>
            <a:ext cx="5108595" cy="681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7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912" y="0"/>
            <a:ext cx="7683972" cy="108065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4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4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429501" cy="101830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 порталах сети </a:t>
            </a:r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28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9284"/>
            <a:ext cx="4166755" cy="5868716"/>
          </a:xfrm>
          <a:prstGeom prst="rect">
            <a:avLst/>
          </a:prstGeom>
        </p:spPr>
      </p:pic>
      <p:pic>
        <p:nvPicPr>
          <p:cNvPr id="1026" name="Picture 2" descr="E:\Сертификаты 1\20200217_122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651" y="1017535"/>
            <a:ext cx="4380349" cy="5840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45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19" y="1704110"/>
            <a:ext cx="8620298" cy="225482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конкурсах;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выставках;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турнирах;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соревнованиях;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</a:p>
        </p:txBody>
      </p:sp>
    </p:spTree>
    <p:extLst>
      <p:ext uri="{BB962C8B-B14F-4D97-AF65-F5344CB8AC3E}">
        <p14:creationId xmlns:p14="http://schemas.microsoft.com/office/powerpoint/2010/main" val="2017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2010</TotalTime>
  <Words>216</Words>
  <Application>Microsoft Office PowerPoint</Application>
  <PresentationFormat>Экран (4:3)</PresentationFormat>
  <Paragraphs>37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Грань</vt:lpstr>
      <vt:lpstr>                                                                     Министерство образования РМ  ПОРТФОЛИО Леонтьевой Елены Павловны Воспитателя МАДОУ «Детский сад №80»   </vt:lpstr>
      <vt:lpstr>  Инновационный педагогический опыт на тему: «Нравственно – патриотическое воспитание дошкольников средствами национальной культуры»  представлен на сайте: https://ds80sar.schoolrm.ru/sveden/employees/10024/189725/ Оригинальность педагогического опыта составляет: 73,31% 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2. Наставничество</vt:lpstr>
      <vt:lpstr>3. Наличие публикаций порталах сети интернет</vt:lpstr>
      <vt:lpstr>4. Результаты участия воспитанников в: конкурсах; выставках; турнирах; соревнованиях; - акциях; - фестивалях</vt:lpstr>
      <vt:lpstr>В сети интернет</vt:lpstr>
      <vt:lpstr>Презентация PowerPoint</vt:lpstr>
      <vt:lpstr>Очные муниципальные мероприятия</vt:lpstr>
      <vt:lpstr>Очные республиканские конкурсы</vt:lpstr>
      <vt:lpstr>5. Наличие авторских программ, методических пособий </vt:lpstr>
      <vt:lpstr>6. Выступления на заседаниях методических советов,  научно-практических конференциях, педагогических чтениях, семинарах, секциях, форумах, радиопередачах (очно)  </vt:lpstr>
      <vt:lpstr>Презентация PowerPoint</vt:lpstr>
      <vt:lpstr>Уровень образовательной организации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Российский уровень</vt:lpstr>
      <vt:lpstr>7. Проведение открытых занятий,  мастер – классов, мероприятий Уровень образовательной организации </vt:lpstr>
      <vt:lpstr>8.Экспертная деятельность</vt:lpstr>
      <vt:lpstr>9.Общественно-педагогическая активность педагога, участие в комиссиях, педагогических сообществах, в жюри конкурсов Муниципальный уровень </vt:lpstr>
      <vt:lpstr>Презентация PowerPoint</vt:lpstr>
      <vt:lpstr>Презентация PowerPoint</vt:lpstr>
      <vt:lpstr>Презентация PowerPoint</vt:lpstr>
      <vt:lpstr>Презентация PowerPoint</vt:lpstr>
      <vt:lpstr>11.Качество взаимодействия с родителями</vt:lpstr>
      <vt:lpstr>Презентация PowerPoint</vt:lpstr>
      <vt:lpstr>Презентация PowerPoint</vt:lpstr>
      <vt:lpstr>Презентация PowerPoint</vt:lpstr>
      <vt:lpstr>12.Работа с детьми из социально-неблагополучных семей </vt:lpstr>
      <vt:lpstr>13. Участие педагога в профессиональных конкурсах На порталах сети Интернет</vt:lpstr>
      <vt:lpstr>Презентация PowerPoint</vt:lpstr>
      <vt:lpstr>Презентация PowerPoint</vt:lpstr>
      <vt:lpstr>14. Награды и поощрения   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LERA</dc:creator>
  <cp:lastModifiedBy>Старший воспитатель</cp:lastModifiedBy>
  <cp:revision>165</cp:revision>
  <dcterms:created xsi:type="dcterms:W3CDTF">2016-06-24T07:37:12Z</dcterms:created>
  <dcterms:modified xsi:type="dcterms:W3CDTF">2020-03-24T10:24:17Z</dcterms:modified>
</cp:coreProperties>
</file>