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61" r:id="rId2"/>
    <p:sldId id="276" r:id="rId3"/>
    <p:sldId id="277" r:id="rId4"/>
    <p:sldId id="262" r:id="rId5"/>
    <p:sldId id="278" r:id="rId6"/>
    <p:sldId id="263" r:id="rId7"/>
    <p:sldId id="266" r:id="rId8"/>
    <p:sldId id="267" r:id="rId9"/>
    <p:sldId id="265" r:id="rId10"/>
    <p:sldId id="275" r:id="rId11"/>
    <p:sldId id="274" r:id="rId12"/>
    <p:sldId id="272" r:id="rId13"/>
    <p:sldId id="271" r:id="rId14"/>
    <p:sldId id="268" r:id="rId15"/>
    <p:sldId id="264" r:id="rId16"/>
    <p:sldId id="270" r:id="rId17"/>
    <p:sldId id="279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3" autoAdjust="0"/>
    <p:restoredTop sz="94660"/>
  </p:normalViewPr>
  <p:slideViewPr>
    <p:cSldViewPr>
      <p:cViewPr varScale="1">
        <p:scale>
          <a:sx n="69" d="100"/>
          <a:sy n="69" d="100"/>
        </p:scale>
        <p:origin x="13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7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1D62EF5-DE24-4296-B912-29A998BCC3FB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6C4FBBF-F05A-48B7-A7D9-5CF90B8E8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556932"/>
            <a:ext cx="7632000" cy="1260000"/>
          </a:xfrm>
        </p:spPr>
        <p:txBody>
          <a:bodyPr/>
          <a:lstStyle>
            <a:lvl1pPr>
              <a:defRPr sz="4800" b="1">
                <a:solidFill>
                  <a:srgbClr val="005DA2"/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7220" y="3528591"/>
            <a:ext cx="6400800" cy="1260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831" y="1593342"/>
            <a:ext cx="7632000" cy="4248000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  <a:lvl2pPr>
              <a:defRPr>
                <a:solidFill>
                  <a:srgbClr val="005DA2"/>
                </a:solidFill>
                <a:latin typeface="+mj-lt"/>
              </a:defRPr>
            </a:lvl2pPr>
            <a:lvl3pPr>
              <a:defRPr>
                <a:solidFill>
                  <a:srgbClr val="005DA2"/>
                </a:solidFill>
                <a:latin typeface="+mj-lt"/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108000" indent="0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342000" indent="-342000">
              <a:buSzPct val="60000"/>
              <a:buFont typeface="Wingdings 2" pitchFamily="18" charset="2"/>
              <a:buChar char="Þ"/>
              <a:defRPr>
                <a:solidFill>
                  <a:srgbClr val="005DA2"/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rgbClr val="005DA2"/>
                </a:solidFill>
                <a:latin typeface="+mj-lt"/>
              </a:defRPr>
            </a:lvl2pPr>
            <a:lvl3pPr marL="1144800" indent="-230400">
              <a:buFont typeface="Courier New" pitchFamily="49" charset="0"/>
              <a:buChar char="o"/>
              <a:defRPr>
                <a:solidFill>
                  <a:srgbClr val="005DA2"/>
                </a:solidFill>
                <a:latin typeface="+mj-lt"/>
              </a:defRPr>
            </a:lvl3pPr>
            <a:lvl4pPr>
              <a:defRPr>
                <a:solidFill>
                  <a:srgbClr val="005DA2"/>
                </a:solidFill>
              </a:defRPr>
            </a:lvl4pPr>
            <a:lvl5pPr>
              <a:defRPr>
                <a:solidFill>
                  <a:srgbClr val="005DA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3628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23963" y="296863"/>
            <a:ext cx="7632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23963" y="1631950"/>
            <a:ext cx="7632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5DA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 2" pitchFamily="18" charset="2"/>
        <a:buChar char="Þ"/>
        <a:defRPr sz="3200" kern="1200">
          <a:solidFill>
            <a:srgbClr val="005DA2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5DA2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itchFamily="49" charset="0"/>
        <a:buChar char="o"/>
        <a:defRPr sz="2400" kern="1200">
          <a:solidFill>
            <a:srgbClr val="005DA2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079612" y="2456892"/>
            <a:ext cx="7632700" cy="90011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«Зимняя площадка»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дошкольных образовательных учреждений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ребёнка-детский сад №13»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Текст 2"/>
          <p:cNvSpPr>
            <a:spLocks noGrp="1"/>
          </p:cNvSpPr>
          <p:nvPr>
            <p:ph type="body" sz="quarter" idx="10"/>
          </p:nvPr>
        </p:nvSpPr>
        <p:spPr>
          <a:xfrm>
            <a:off x="5724128" y="5805264"/>
            <a:ext cx="3129622" cy="1979898"/>
          </a:xfrm>
        </p:spPr>
        <p:txBody>
          <a:bodyPr/>
          <a:lstStyle/>
          <a:p>
            <a:pPr marL="107950"/>
            <a:endParaRPr lang="ru-RU" dirty="0"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8640"/>
            <a:ext cx="3076575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1"/>
          <a:stretch/>
        </p:blipFill>
        <p:spPr>
          <a:xfrm>
            <a:off x="575556" y="292995"/>
            <a:ext cx="318631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13"/>
          <a:stretch/>
        </p:blipFill>
        <p:spPr>
          <a:xfrm>
            <a:off x="103573" y="526560"/>
            <a:ext cx="4079437" cy="285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19187"/>
            <a:ext cx="4688209" cy="5991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3" y="4055350"/>
            <a:ext cx="4139840" cy="241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045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665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180020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01947"/>
            <a:ext cx="2434033" cy="324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52" y="3503849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59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493"/>
            <a:ext cx="2280127" cy="304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64" y="317060"/>
            <a:ext cx="4039469" cy="3029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73016"/>
            <a:ext cx="2340260" cy="3120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573016"/>
            <a:ext cx="4070420" cy="305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6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Спортивная площадка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660773"/>
            <a:ext cx="3671900" cy="275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3" y="684386"/>
            <a:ext cx="2274717" cy="303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9040"/>
            <a:ext cx="3815916" cy="286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3830261"/>
            <a:ext cx="3780420" cy="283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47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>
                <a:cs typeface="Arial" charset="0"/>
              </a:rPr>
              <a:t>Ваш заголовок</a:t>
            </a:r>
          </a:p>
        </p:txBody>
      </p:sp>
      <p:sp>
        <p:nvSpPr>
          <p:cNvPr id="5123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593850"/>
            <a:ext cx="7632700" cy="4248150"/>
          </a:xfrm>
        </p:spPr>
        <p:txBody>
          <a:bodyPr/>
          <a:lstStyle/>
          <a:p>
            <a:pPr marL="107950"/>
            <a:endParaRPr lang="ru-RU" dirty="0"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3" y="512676"/>
            <a:ext cx="3803915" cy="285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68" y="512676"/>
            <a:ext cx="3949963" cy="2962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68" y="3581425"/>
            <a:ext cx="3949963" cy="2962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3609306"/>
            <a:ext cx="3912788" cy="29345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91872"/>
            <a:ext cx="4268621" cy="5691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6" y="677462"/>
            <a:ext cx="3957216" cy="2967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4" y="3824727"/>
            <a:ext cx="3909993" cy="29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43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8260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Территория ДОО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6840"/>
            <a:ext cx="3869777" cy="2572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1153523"/>
            <a:ext cx="3789513" cy="2519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97052"/>
            <a:ext cx="3869776" cy="2572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3897051"/>
            <a:ext cx="3812743" cy="25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1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53992"/>
            <a:ext cx="4061232" cy="2700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44" y="746708"/>
            <a:ext cx="4061232" cy="2700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03" y="3681148"/>
            <a:ext cx="4223522" cy="280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2" y="3681028"/>
            <a:ext cx="422370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66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dirty="0" smtClean="0">
                <a:cs typeface="Arial" charset="0"/>
              </a:rPr>
              <a:t>Участки</a:t>
            </a:r>
            <a:r>
              <a:rPr lang="ru-RU" dirty="0" smtClean="0">
                <a:cs typeface="Arial" charset="0"/>
              </a:rPr>
              <a:t> </a:t>
            </a:r>
            <a:r>
              <a:rPr lang="ru-RU" dirty="0" smtClean="0">
                <a:cs typeface="Arial" charset="0"/>
              </a:rPr>
              <a:t>ДОО</a:t>
            </a:r>
            <a:endParaRPr lang="ru-RU" dirty="0">
              <a:cs typeface="Arial" charset="0"/>
            </a:endParaRPr>
          </a:p>
        </p:txBody>
      </p:sp>
      <p:sp>
        <p:nvSpPr>
          <p:cNvPr id="3075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593850"/>
            <a:ext cx="7632700" cy="4248150"/>
          </a:xfrm>
        </p:spPr>
        <p:txBody>
          <a:bodyPr/>
          <a:lstStyle/>
          <a:p>
            <a:pPr marL="107950" indent="287338"/>
            <a:endParaRPr lang="ru-RU" dirty="0" smtClean="0">
              <a:cs typeface="Arial" charset="0"/>
            </a:endParaRPr>
          </a:p>
          <a:p>
            <a:pPr marL="107950" indent="287338"/>
            <a:endParaRPr lang="ru-RU" dirty="0"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1027328"/>
            <a:ext cx="3767183" cy="258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3825044"/>
            <a:ext cx="3784664" cy="2838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78669"/>
            <a:ext cx="3780420" cy="2835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017380"/>
            <a:ext cx="3773551" cy="27336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4771"/>
            <a:ext cx="3852428" cy="5136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59462"/>
            <a:ext cx="3838038" cy="51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8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endParaRPr lang="ru-RU" dirty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593850"/>
            <a:ext cx="7632700" cy="4248150"/>
          </a:xfrm>
        </p:spPr>
        <p:txBody>
          <a:bodyPr/>
          <a:lstStyle/>
          <a:p>
            <a:pPr marL="107950"/>
            <a:endParaRPr lang="ru-RU" dirty="0"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88707"/>
            <a:ext cx="3785307" cy="5556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8707"/>
            <a:ext cx="3816424" cy="56427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" y="3515329"/>
            <a:ext cx="4188465" cy="3026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04656"/>
            <a:ext cx="5579132" cy="2514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2"/>
          <a:stretch/>
        </p:blipFill>
        <p:spPr>
          <a:xfrm>
            <a:off x="4391980" y="3515329"/>
            <a:ext cx="4602793" cy="30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8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38531"/>
            <a:ext cx="2787774" cy="371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6079"/>
            <a:ext cx="4968044" cy="2794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3091297"/>
            <a:ext cx="2772795" cy="370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5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81" y="3172210"/>
            <a:ext cx="2713451" cy="3620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224476" y="1603770"/>
            <a:ext cx="7632000" cy="424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8"/>
          <a:stretch/>
        </p:blipFill>
        <p:spPr>
          <a:xfrm>
            <a:off x="5868144" y="2910073"/>
            <a:ext cx="2520280" cy="388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1861"/>
            <a:ext cx="5660121" cy="318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633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13</Words>
  <Application>Microsoft Office PowerPoint</Application>
  <PresentationFormat>Экран (4:3)</PresentationFormat>
  <Paragraphs>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Unicode MS</vt:lpstr>
      <vt:lpstr>Calibri</vt:lpstr>
      <vt:lpstr>Courier New</vt:lpstr>
      <vt:lpstr>Times New Roman</vt:lpstr>
      <vt:lpstr>Wingdings 2</vt:lpstr>
      <vt:lpstr>Тема Office</vt:lpstr>
      <vt:lpstr>Смотр-конкурс  «Зимняя площадка»  среди муниципальных дошкольных образовательных учреждений г.о. Саранск МАДОУ «Центр развития ребёнка-детский сад №13»</vt:lpstr>
      <vt:lpstr>Территория ДОО</vt:lpstr>
      <vt:lpstr>Презентация PowerPoint</vt:lpstr>
      <vt:lpstr>Участки ДОО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Спортивная площадка </vt:lpstr>
      <vt:lpstr>Ваш заголовок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HP</cp:lastModifiedBy>
  <cp:revision>20</cp:revision>
  <dcterms:created xsi:type="dcterms:W3CDTF">2011-07-06T07:21:00Z</dcterms:created>
  <dcterms:modified xsi:type="dcterms:W3CDTF">2023-02-18T14:18:18Z</dcterms:modified>
</cp:coreProperties>
</file>