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96" r:id="rId24"/>
    <p:sldId id="297" r:id="rId25"/>
    <p:sldId id="283" r:id="rId26"/>
    <p:sldId id="278" r:id="rId27"/>
    <p:sldId id="279" r:id="rId28"/>
    <p:sldId id="282" r:id="rId29"/>
    <p:sldId id="284" r:id="rId30"/>
    <p:sldId id="285" r:id="rId31"/>
    <p:sldId id="287" r:id="rId32"/>
    <p:sldId id="288" r:id="rId33"/>
    <p:sldId id="298" r:id="rId34"/>
    <p:sldId id="289" r:id="rId35"/>
    <p:sldId id="290" r:id="rId36"/>
    <p:sldId id="291" r:id="rId37"/>
    <p:sldId id="292" r:id="rId38"/>
    <p:sldId id="294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C936-08C6-48CF-BA9C-C383671D3D02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F3ED-924A-4B05-A9A5-D87BE8A8D2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C936-08C6-48CF-BA9C-C383671D3D02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F3ED-924A-4B05-A9A5-D87BE8A8D2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C936-08C6-48CF-BA9C-C383671D3D02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F3ED-924A-4B05-A9A5-D87BE8A8D20C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C936-08C6-48CF-BA9C-C383671D3D02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F3ED-924A-4B05-A9A5-D87BE8A8D20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C936-08C6-48CF-BA9C-C383671D3D02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F3ED-924A-4B05-A9A5-D87BE8A8D2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C936-08C6-48CF-BA9C-C383671D3D02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F3ED-924A-4B05-A9A5-D87BE8A8D20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C936-08C6-48CF-BA9C-C383671D3D02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F3ED-924A-4B05-A9A5-D87BE8A8D2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C936-08C6-48CF-BA9C-C383671D3D02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F3ED-924A-4B05-A9A5-D87BE8A8D2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C936-08C6-48CF-BA9C-C383671D3D02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F3ED-924A-4B05-A9A5-D87BE8A8D2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C936-08C6-48CF-BA9C-C383671D3D02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F3ED-924A-4B05-A9A5-D87BE8A8D20C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0C936-08C6-48CF-BA9C-C383671D3D02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F3ED-924A-4B05-A9A5-D87BE8A8D20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E90C936-08C6-48CF-BA9C-C383671D3D02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F7DF3ED-924A-4B05-A9A5-D87BE8A8D20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d21/d21ef8125322e5ab9dbbea47f9689854/Predstavlenie-pedagogicheskogo-otyta-Versh-O.V.-2023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Word_97_2003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137" y="174172"/>
            <a:ext cx="8176311" cy="9998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latin typeface="Trebuchet MS" panose="020B0603020202020204" pitchFamily="34" charset="0"/>
              </a:rPr>
              <a:t/>
            </a:r>
            <a:br>
              <a:rPr lang="ru-RU" sz="1800" dirty="0">
                <a:latin typeface="Trebuchet MS" panose="020B0603020202020204" pitchFamily="34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1\Desktop\Кэнон\100CANON\IMG_0304.JPG"/>
          <p:cNvPicPr/>
          <p:nvPr/>
        </p:nvPicPr>
        <p:blipFill>
          <a:blip r:embed="rId2" cstate="print"/>
          <a:srcRect l="50162" t="14212" r="28615" b="47395"/>
          <a:stretch>
            <a:fillRect/>
          </a:stretch>
        </p:blipFill>
        <p:spPr bwMode="auto">
          <a:xfrm>
            <a:off x="5076056" y="1211757"/>
            <a:ext cx="3456384" cy="4895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69802" y="2639206"/>
            <a:ext cx="4243628" cy="34680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Дата рождения: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17.06.1983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Профессиональное образование: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высшее, окончила Мордовский государственный педагогический институт им. М. Е.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Евсевьева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«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Учитель-олигофренопедагог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и «Учитель-логопед», по специальности «Олигофренопедагогика», «Логопедия»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Педагогический стаж: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Общий трудовой стаж: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 года</a:t>
            </a:r>
          </a:p>
          <a:p>
            <a:pPr lvl="0" defTabSz="457200">
              <a:buClr>
                <a:schemeClr val="accent1"/>
              </a:buClr>
              <a:buSzPct val="80000"/>
              <a:defRPr/>
            </a:pPr>
            <a:r>
              <a:rPr lang="ru-RU" b="1" dirty="0">
                <a:latin typeface="Times New Roman"/>
              </a:rPr>
              <a:t>Дата последней аттестации</a:t>
            </a:r>
            <a:r>
              <a:rPr lang="ru-RU" b="1" dirty="0" smtClean="0">
                <a:latin typeface="Times New Roman"/>
              </a:rPr>
              <a:t>: 26.03.2019г.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Наличие квалификационной категории: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высшая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38421" y="996003"/>
            <a:ext cx="2546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22648" y="1574905"/>
            <a:ext cx="4609392" cy="10934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Верш  Ольга Васильевна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Воспитатель МАДОУ «Детский сад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№82 комбинированного вида»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г.о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Саранск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800" dirty="0"/>
          </a:p>
        </p:txBody>
      </p:sp>
      <p:pic>
        <p:nvPicPr>
          <p:cNvPr id="4100" name="Picture 4" descr="F:\аттестация 2023\поли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0" y="980728"/>
            <a:ext cx="400731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аттестация 2023\поли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58" y="839645"/>
            <a:ext cx="4176465" cy="597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43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800" dirty="0"/>
          </a:p>
        </p:txBody>
      </p:sp>
      <p:pic>
        <p:nvPicPr>
          <p:cNvPr id="5122" name="Picture 2" descr="F:\аттестация 2023\готовые дипломы\публик. в интерн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44" y="1268760"/>
            <a:ext cx="7548788" cy="532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182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341296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 участия воспитанников в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конкурсах,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турнирах,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выставках,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соревнованиях,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-акциях,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фестивалях.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323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2968" cy="612068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2022г  Диплом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место,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Амонова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Азиза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конкурс новогодних елочных игрушек «Время сказочных затей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20.12.2022г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Грамота за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место, Уткин Егор, в конкурсе «Новогодний венок – 2023» </a:t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12.07.2019г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Серебряный знак отличия всероссийского физкультурно-спортивного комплекса «Готов к труду и обороне» (ГТО)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степени,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Гармаева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Софья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12.07.2019г. Серебряный знак отличия всероссийского физкультурно-спортивного комплекса «Готов к труду и обороне» (ГТО)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степени,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Кильдюшова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Софья.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2022г.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место,  воспитанники старшего дошкольного возраста, в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–юношеском конкурсе утренников, театрализованных и спортивных представлений «День Победы , 76лет»</a:t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2022г. Диплом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место,  воспитанники старшего дошкольного возраста, в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–юношеском конкурсе утренников, театрализованных и спортивных представлений «День Победы , 77лет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16.04.2021г., диплом 1 место,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Пиксаева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Кира, конкурс декоративно-прикладного творчества «Путь к звездам»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78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074" name="Picture 2" descr="F:\аттестация 2023\готовые дипломы\дети мун.уро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45406"/>
            <a:ext cx="4139448" cy="56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23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76064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098" name="Picture 2" descr="F:\аттестация 2023\готовые дипломы\дети респ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06" y="1556792"/>
            <a:ext cx="3631378" cy="512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1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122" name="Picture 2" descr="F:\аттестация 2023\готовые дипломы\IMG-3654b889f297bdd9c902643e06ffe0d0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14" y="1364768"/>
            <a:ext cx="3690410" cy="492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52736"/>
            <a:ext cx="4116098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49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3" name="Picture 3" descr="F:\аттестация 2023\готовые дипломы\IMG-cf70aea71856b87c0a39a6284e4a61c1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568576" cy="303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4"/>
            <a:ext cx="4357960" cy="59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87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4139543" cy="5694158"/>
          </a:xfrm>
          <a:prstGeom prst="rect">
            <a:avLst/>
          </a:prstGeom>
        </p:spPr>
      </p:pic>
      <p:pic>
        <p:nvPicPr>
          <p:cNvPr id="4" name="Picture 2" descr="F:\аттестация 2023\готовые справки\76 л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27857"/>
            <a:ext cx="4176464" cy="57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480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9838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5"/>
            <a:ext cx="3962162" cy="5616624"/>
          </a:xfrm>
          <a:prstGeom prst="rect">
            <a:avLst/>
          </a:prstGeom>
        </p:spPr>
      </p:pic>
      <p:pic>
        <p:nvPicPr>
          <p:cNvPr id="6147" name="Picture 3" descr="F:\аттестация 2023\готовые справки\77 л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5"/>
            <a:ext cx="408390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95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Представление к аттестации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8" y="985405"/>
            <a:ext cx="3933267" cy="54097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71" y="980728"/>
            <a:ext cx="4149291" cy="570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72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аттестация 2023\готовые дипломы\дети инте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05542"/>
            <a:ext cx="7010400" cy="49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178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ru-RU" sz="28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5709"/>
            <a:ext cx="4140218" cy="5694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65" y="1044006"/>
            <a:ext cx="4220807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58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19"/>
            <a:ext cx="8229600" cy="66530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657786"/>
              </p:ext>
            </p:extLst>
          </p:nvPr>
        </p:nvGraphicFramePr>
        <p:xfrm>
          <a:off x="179512" y="1363856"/>
          <a:ext cx="8712968" cy="446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1728192"/>
                <a:gridCol w="2736304"/>
                <a:gridCol w="28803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14.04.2021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МАДОУ «Детский сад №82»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Устное народное творчество как средство духовно-нравственного воспитания дошкольников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Педсовет №4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«Приобщение дошкольников к истокам национальной культуры,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традиционным ценностям как основа духовно-нравственного воспитания»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261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25.12.2023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МГПУ ИМ М.Е.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Евсевьева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600" b="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системы гражданского воспитания детей в  условиях  дошкольной образовательной организации</a:t>
                      </a:r>
                      <a:endParaRPr lang="ru-RU" sz="1400" b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Научно-практический семинар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Гражданско-патриотическое воспитание детей и молодежи средствами музейной педагогики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034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1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12776"/>
            <a:ext cx="3815907" cy="524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00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16642"/>
              </p:ext>
            </p:extLst>
          </p:nvPr>
        </p:nvGraphicFramePr>
        <p:xfrm>
          <a:off x="2375756" y="1199566"/>
          <a:ext cx="4284476" cy="549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Документ" r:id="rId3" imgW="5940403" imgH="7944144" progId="Word.Document.12">
                  <p:embed/>
                </p:oleObj>
              </mc:Choice>
              <mc:Fallback>
                <p:oleObj name="Документ" r:id="rId3" imgW="5940403" imgH="79441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5756" y="1199566"/>
                        <a:ext cx="4284476" cy="549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3951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070826"/>
              </p:ext>
            </p:extLst>
          </p:nvPr>
        </p:nvGraphicFramePr>
        <p:xfrm>
          <a:off x="395536" y="1397000"/>
          <a:ext cx="8568953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2445421"/>
                <a:gridCol w="2685150"/>
                <a:gridCol w="207023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ru-RU" dirty="0" smtClean="0"/>
                        <a:t>Уровень образовательной организации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15.01.2021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МАДОУ «Детский сад №82»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Волшебная страна «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Читалочка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в форме открытого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просмотра для родителей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уровень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12.12.2023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ЦНППМ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«Педагог 13.ру»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Бизиборды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неограниченные возможности в развитии детей младшего дошкольного возраста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Межрегиональный семинар «ФОП ДО: эффективные практики внедрения в образовательное пространство» Мастер-класс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617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/>
          </a:bodyPr>
          <a:lstStyle/>
          <a:p>
            <a:pPr algn="l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10" y="1124744"/>
            <a:ext cx="3849289" cy="5294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158216"/>
            <a:ext cx="3898777" cy="53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20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pPr algn="l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08720"/>
            <a:ext cx="4248472" cy="58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33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63272" cy="956530"/>
          </a:xfrm>
        </p:spPr>
        <p:txBody>
          <a:bodyPr>
            <a:normAutofit fontScale="90000"/>
          </a:bodyPr>
          <a:lstStyle/>
          <a:p>
            <a:r>
              <a:rPr lang="ru-RU" alt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Общественно </a:t>
            </a:r>
            <a:r>
              <a:rPr lang="ru-RU" alt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педагогическая активность</a:t>
            </a:r>
            <a:r>
              <a:rPr lang="en-US" alt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в жюри, </a:t>
            </a:r>
            <a:r>
              <a:rPr lang="en-US" alt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конкурсах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D:\аттестация 2023\готовые дипломы\жюр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7178"/>
            <a:ext cx="3819231" cy="54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ттестация 2023\готовые справки\мордовский верш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07" y="1177635"/>
            <a:ext cx="4132321" cy="534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4716016" y="3414061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18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altLang="ru-RU" sz="31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r>
              <a:rPr lang="ru-RU" sz="2400" kern="0" dirty="0">
                <a:solidFill>
                  <a:sysClr val="windowText" lastClr="000000"/>
                </a:solidFill>
              </a:rPr>
              <a:t/>
            </a:r>
            <a:br>
              <a:rPr lang="ru-RU" sz="2400" kern="0" dirty="0">
                <a:solidFill>
                  <a:sysClr val="windowText" lastClr="000000"/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1" y="1065693"/>
            <a:ext cx="4221299" cy="58059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414" y="1079327"/>
            <a:ext cx="4211386" cy="57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48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hlinkClick r:id="rId2"/>
              </a:rPr>
              <a:t>https://upload2.schoolrm.ru/iblock/d21/d21ef8125322e5ab9dbbea47f9689854/Predstavlenie-pedagogicheskogo-otyta-Versh-O.V.-2023.pdf -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 размещено на сайте МАДОУ «Детский сад №82 комбинированного вида.»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«Приобщение детей дошкольного возраста к здоровому образу жизни через использование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технологий»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04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4" y="620686"/>
            <a:ext cx="4528009" cy="6227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3" y="579774"/>
            <a:ext cx="4587499" cy="630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98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9304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92696"/>
            <a:ext cx="4359355" cy="5995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9" y="692696"/>
            <a:ext cx="4063743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55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3" y="504056"/>
            <a:ext cx="4381994" cy="6026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87" y="504056"/>
            <a:ext cx="4619733" cy="63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93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4776797" cy="656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79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altLang="ru-RU" sz="31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alt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детьми из социально-неблагополучных семей</a:t>
            </a:r>
            <a:br>
              <a:rPr lang="ru-RU" alt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48580"/>
            <a:ext cx="3933267" cy="540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02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altLang="ru-RU" sz="31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altLang="ru-RU" sz="31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  <a:r>
              <a:rPr lang="ru-RU" sz="1800" kern="0" dirty="0" smtClean="0">
                <a:solidFill>
                  <a:sysClr val="windowText" lastClr="000000"/>
                </a:solidFill>
              </a:rPr>
              <a:t/>
            </a:r>
            <a:br>
              <a:rPr lang="ru-RU" sz="1800" kern="0" dirty="0" smtClean="0">
                <a:solidFill>
                  <a:sysClr val="windowText" lastClr="000000"/>
                </a:solidFill>
              </a:rPr>
            </a:br>
            <a:r>
              <a:rPr lang="ru-RU" sz="1800" kern="0" dirty="0" smtClean="0">
                <a:solidFill>
                  <a:sysClr val="windowText" lastClr="000000"/>
                </a:solidFill>
              </a:rPr>
              <a:t/>
            </a:r>
            <a:br>
              <a:rPr lang="ru-RU" sz="1800" kern="0" dirty="0" smtClean="0">
                <a:solidFill>
                  <a:sysClr val="windowText" lastClr="000000"/>
                </a:solidFill>
              </a:rPr>
            </a:b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b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kern="0" dirty="0" smtClean="0">
                <a:solidFill>
                  <a:sysClr val="windowText" lastClr="000000"/>
                </a:solidFill>
              </a:rPr>
              <a:t/>
            </a:r>
            <a:br>
              <a:rPr lang="ru-RU" sz="1800" kern="0" dirty="0" smtClean="0">
                <a:solidFill>
                  <a:sysClr val="windowText" lastClr="000000"/>
                </a:solidFill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25.06.2022г. Диплом III место в конкурсе для учреждений «Краеведческая работа 2021» </a:t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2022г. Диплом I место в конкурсе педагогических работников «Всё может педагог -2022»</a:t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13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058"/>
          </a:xfrm>
        </p:spPr>
        <p:txBody>
          <a:bodyPr>
            <a:normAutofit/>
          </a:bodyPr>
          <a:lstStyle/>
          <a:p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09752"/>
            <a:ext cx="3976469" cy="5568231"/>
          </a:xfrm>
          <a:prstGeom prst="rect">
            <a:avLst/>
          </a:prstGeom>
        </p:spPr>
      </p:pic>
      <p:pic>
        <p:nvPicPr>
          <p:cNvPr id="3074" name="Picture 2" descr="G:\готовые справки\краевед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54" y="980386"/>
            <a:ext cx="4091426" cy="562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4716016" y="4005064"/>
            <a:ext cx="5040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889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user\Pictures\2023-01-24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"/>
          <a:stretch/>
        </p:blipFill>
        <p:spPr bwMode="auto">
          <a:xfrm>
            <a:off x="285322" y="692695"/>
            <a:ext cx="4070653" cy="59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аттестация 2023\готовые справки\все может педагог ск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692695"/>
            <a:ext cx="4250929" cy="58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4716016" y="3140968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953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1" name="Picture 3" descr="D:\аттестация 2023\готовые дипломы\благ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4888"/>
            <a:ext cx="3551859" cy="50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аттестация 2023\готовые дипломы\благодарно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84888"/>
            <a:ext cx="3522549" cy="49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684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аттестация 2023\готовые дипломы\благодарность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980" y="1484784"/>
            <a:ext cx="3835082" cy="52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457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 rotWithShape="1">
          <a:blip r:embed="rId2" cstate="print"/>
          <a:srcRect l="5795" t="4019" r="4852" b="5328"/>
          <a:stretch/>
        </p:blipFill>
        <p:spPr bwMode="auto">
          <a:xfrm>
            <a:off x="201915" y="1269163"/>
            <a:ext cx="3722013" cy="505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44823"/>
            <a:ext cx="5135717" cy="401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73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</a:t>
            </a: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28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048533"/>
              </p:ext>
            </p:extLst>
          </p:nvPr>
        </p:nvGraphicFramePr>
        <p:xfrm>
          <a:off x="429918" y="1344208"/>
          <a:ext cx="3710033" cy="5253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Document" r:id="rId3" imgW="7564520" imgH="10710596" progId="Word.Document.8">
                  <p:embed/>
                </p:oleObj>
              </mc:Choice>
              <mc:Fallback>
                <p:oleObj name="Document" r:id="rId3" imgW="7564520" imgH="10710596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9918" y="1344208"/>
                        <a:ext cx="3710033" cy="5253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82188"/>
            <a:ext cx="3959437" cy="544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0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212492" cy="86328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</a:t>
            </a: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2800" dirty="0"/>
          </a:p>
        </p:txBody>
      </p:sp>
      <p:pic>
        <p:nvPicPr>
          <p:cNvPr id="2062" name="Picture 14" descr="F:\аттестация 2023\готовые справки\инновац.деят-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1" y="1312150"/>
            <a:ext cx="4032448" cy="554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12150"/>
            <a:ext cx="4177165" cy="574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121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9838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F:\аттестация 2023\готовые справки\наставн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48835"/>
            <a:ext cx="4104456" cy="564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995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22" y="908720"/>
            <a:ext cx="4528072" cy="62278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017249"/>
            <a:ext cx="4392488" cy="604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3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556793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Сборник материалов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XIII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Всероссийской научно-практической педагогической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конференции, 2021г.  статья «Этнокультурное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детей дошкольного возраста по средствам приобщения к мордовской национальной культуре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Интернет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Свидетельство о публикации статьи «Работа с семьями детей в рамках образовательной деятельности ДОУ» на официальном сайте издания Портал «Завуч»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677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224</TotalTime>
  <Words>357</Words>
  <Application>Microsoft Office PowerPoint</Application>
  <PresentationFormat>Экран (4:3)</PresentationFormat>
  <Paragraphs>78</Paragraphs>
  <Slides>39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Candara</vt:lpstr>
      <vt:lpstr>Symbol</vt:lpstr>
      <vt:lpstr>Times New Roman</vt:lpstr>
      <vt:lpstr>Trebuchet MS</vt:lpstr>
      <vt:lpstr>Wingdings 3</vt:lpstr>
      <vt:lpstr>Волна</vt:lpstr>
      <vt:lpstr>Document</vt:lpstr>
      <vt:lpstr>Документ</vt:lpstr>
      <vt:lpstr> Министерство образования РМ </vt:lpstr>
      <vt:lpstr>Представление к аттестации</vt:lpstr>
      <vt:lpstr>Представление педагогического опыта размещено на сайте МАДОУ «Детский сад №82 комбинированного вида.» «Приобщение детей дошкольного возраста к здоровому образу жизни через использование здоровьесберегающих технологий» </vt:lpstr>
      <vt:lpstr>Участие в инновационной  (экспериментальной) деятельности</vt:lpstr>
      <vt:lpstr>Участие в инновационной  (экспериментальной) деятельности</vt:lpstr>
      <vt:lpstr>Участие в инновационной  (экспериментальной) деятельности</vt:lpstr>
      <vt:lpstr>Наставничество</vt:lpstr>
      <vt:lpstr>Наставничество</vt:lpstr>
      <vt:lpstr>Наличие публикаций</vt:lpstr>
      <vt:lpstr>Наличие публикаций</vt:lpstr>
      <vt:lpstr>Наличие публикаций</vt:lpstr>
      <vt:lpstr>Результат участия воспитанников в - конкурсах, - турнирах, - выставках, - соревнованиях, -акциях, - фестивалях.</vt:lpstr>
      <vt:lpstr>Муниципальный уровень 2022г  Диплом II место, Амонова Азиза, конкурс новогодних елочных игрушек «Время сказочных затей»   Республиканский уровень 20.12.2022г. Грамота за III место, Уткин Егор, в конкурсе «Новогодний венок – 2023»  12.07.2019г. Серебряный знак отличия всероссийского физкультурно-спортивного комплекса «Готов к труду и обороне» (ГТО) I степени, Гармаева Софья 12.07.2019г. Серебряный знак отличия всероссийского физкультурно-спортивного комплекса «Готов к труду и обороне» (ГТО) I степени, Кильдюшова Софья.  Всероссийский уровень 2022г. Диплом I место,  воспитанники старшего дошкольного возраста, в детско –юношеском конкурсе утренников, театрализованных и спортивных представлений «День Победы , 76лет» 2022г. Диплом I место,  воспитанники старшего дошкольного возраста, в детско –юношеском конкурсе утренников, театрализованных и спортивных представлений «День Победы , 77лет»  Интернет 16.04.2021г., диплом 1 место, Пиксаева Кира, конкурс декоративно-прикладного творчества «Путь к звездам» </vt:lpstr>
      <vt:lpstr>Муниципальный уровень </vt:lpstr>
      <vt:lpstr>Республиканский уровень </vt:lpstr>
      <vt:lpstr>Республиканский уровень </vt:lpstr>
      <vt:lpstr>Республиканский уровень </vt:lpstr>
      <vt:lpstr>Всероссийский уровень </vt:lpstr>
      <vt:lpstr>Всероссийский уровень</vt:lpstr>
      <vt:lpstr>Интернет</vt:lpstr>
      <vt:lpstr>Наличие авторских программ, методических пособий</vt:lpstr>
      <vt:lpstr>Выступления на заседаниях методических советов, научно – практических конференциях, педагогических чтениях, семинарах, секциях, радиопередачах   </vt:lpstr>
      <vt:lpstr>Уровень образовательной организации</vt:lpstr>
      <vt:lpstr>Республиканский уровень</vt:lpstr>
      <vt:lpstr>Проведение открытых занятий, мастер-классов, мероприятий</vt:lpstr>
      <vt:lpstr>Уровень образовательной организации</vt:lpstr>
      <vt:lpstr>Всероссийский уровень</vt:lpstr>
      <vt:lpstr> Общественно педагогическая активность: участие в комиссиях, педагогических сообществах, в жюри,  в конкурсах </vt:lpstr>
      <vt:lpstr>Позитивные результаты работы с воспитанниками </vt:lpstr>
      <vt:lpstr>Презентация PowerPoint</vt:lpstr>
      <vt:lpstr>Качество взаимодействия с родителями</vt:lpstr>
      <vt:lpstr>Презентация PowerPoint</vt:lpstr>
      <vt:lpstr>Презентация PowerPoint</vt:lpstr>
      <vt:lpstr>  Работа с детьми из социально-неблагополучных семей </vt:lpstr>
      <vt:lpstr>    Участие педагога в профессиональных конкурсах  Всероссийский уровень  25.06.2022г. Диплом III место в конкурсе для учреждений «Краеведческая работа 2021»  2022г. Диплом I место в конкурсе педагогических работников «Всё может педагог -2022» </vt:lpstr>
      <vt:lpstr>Всероссийский уровень</vt:lpstr>
      <vt:lpstr>Презентация PowerPoint</vt:lpstr>
      <vt:lpstr>Награды и поощрения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Министерство образования РМ </dc:title>
  <dc:creator>user</dc:creator>
  <cp:lastModifiedBy>СтВоспитатель</cp:lastModifiedBy>
  <cp:revision>36</cp:revision>
  <dcterms:created xsi:type="dcterms:W3CDTF">2023-12-21T10:52:13Z</dcterms:created>
  <dcterms:modified xsi:type="dcterms:W3CDTF">2023-12-29T13:34:40Z</dcterms:modified>
</cp:coreProperties>
</file>