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9" r:id="rId3"/>
    <p:sldId id="274" r:id="rId4"/>
    <p:sldId id="282" r:id="rId5"/>
    <p:sldId id="264" r:id="rId6"/>
    <p:sldId id="281" r:id="rId7"/>
    <p:sldId id="283" r:id="rId8"/>
    <p:sldId id="290" r:id="rId9"/>
    <p:sldId id="279" r:id="rId10"/>
    <p:sldId id="280" r:id="rId11"/>
    <p:sldId id="265" r:id="rId12"/>
    <p:sldId id="266" r:id="rId13"/>
    <p:sldId id="267" r:id="rId14"/>
    <p:sldId id="284" r:id="rId15"/>
    <p:sldId id="285" r:id="rId16"/>
    <p:sldId id="268" r:id="rId17"/>
    <p:sldId id="287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38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310FD-BFA0-4C12-B133-71F38B4B77FE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4C76F-A426-45A2-911A-EF51C2026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C76F-A426-45A2-911A-EF51C20267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C76F-A426-45A2-911A-EF51C20267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4FBD5C-146F-49A0-A67F-60E19FF09F3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C23D8B-CBB1-4335-B878-4D628FA74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30243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Подготовили: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Долганина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Елена Борисовна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Медведева Наталья Николаевна</a:t>
            </a:r>
            <a:endParaRPr lang="ru-RU" dirty="0" smtClean="0"/>
          </a:p>
          <a:p>
            <a:r>
              <a:rPr lang="ru-RU" dirty="0" smtClean="0"/>
              <a:t>          </a:t>
            </a:r>
          </a:p>
          <a:p>
            <a:r>
              <a:rPr lang="ru-RU" dirty="0" smtClean="0"/>
              <a:t>воспитатели логопедической группы № 4 структурного подразделения «Детский сад №11 комбинированного вида» МБДОУ «Детский сад «Радуга» комбинированного вида» </a:t>
            </a:r>
            <a:r>
              <a:rPr lang="ru-RU" dirty="0" err="1" smtClean="0"/>
              <a:t>Рузаевского</a:t>
            </a:r>
            <a:r>
              <a:rPr lang="ru-RU" dirty="0" smtClean="0"/>
              <a:t> муниципального района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3356992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  <a:t>Опытно-экспериментальная деятельность: </a:t>
            </a:r>
            <a:br>
              <a:rPr lang="ru-RU" sz="40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0" dirty="0" smtClean="0">
                <a:solidFill>
                  <a:schemeClr val="accent5"/>
                </a:solidFill>
              </a:rPr>
              <a:t>«ЗАЩИТА КАРТОФЕЛЯ ОТ КОЛОРАДСКОГО ЖУКА»</a:t>
            </a:r>
            <a:endParaRPr lang="ru-RU" sz="4000" b="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Бархатцы</a:t>
            </a:r>
            <a:endParaRPr lang="ru-RU" dirty="0"/>
          </a:p>
        </p:txBody>
      </p:sp>
      <p:pic>
        <p:nvPicPr>
          <p:cNvPr id="3074" name="Picture 2" descr="C:\Users\User\Desktop\XusQIF8BQv0qUHEhS7nVwQБАРХАТЦ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88368"/>
          </a:xfrm>
        </p:spPr>
        <p:txBody>
          <a:bodyPr/>
          <a:lstStyle/>
          <a:p>
            <a:pPr algn="ctr"/>
            <a:r>
              <a:rPr lang="ru-RU" dirty="0" smtClean="0"/>
              <a:t>Посадка бархатцев</a:t>
            </a:r>
            <a:endParaRPr lang="ru-RU" dirty="0"/>
          </a:p>
        </p:txBody>
      </p:sp>
      <p:pic>
        <p:nvPicPr>
          <p:cNvPr id="3074" name="Picture 2" descr="C:\Users\User\Documents\IMG_20170519_10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36904" cy="527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IMG_20170519_100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568952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Наблюдение  за цветением и ожидание урожая</a:t>
            </a:r>
            <a:endParaRPr lang="ru-RU" dirty="0"/>
          </a:p>
        </p:txBody>
      </p:sp>
      <p:pic>
        <p:nvPicPr>
          <p:cNvPr id="5122" name="Picture 2" descr="C:\Users\User\Desktop\f377b7fc92f22fdedbcfc5577b7e426dЦВЕТ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16726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 весь период роста картофеля на рассаде не было замечено ни одного колорадского жука</a:t>
            </a:r>
            <a:endParaRPr lang="ru-RU" dirty="0"/>
          </a:p>
        </p:txBody>
      </p:sp>
      <p:pic>
        <p:nvPicPr>
          <p:cNvPr id="6146" name="Picture 2" descr="C:\Users\User\Downloads\IMG_20170911_11141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Копка картофеля</a:t>
            </a:r>
            <a:endParaRPr lang="ru-RU" dirty="0"/>
          </a:p>
        </p:txBody>
      </p:sp>
      <p:pic>
        <p:nvPicPr>
          <p:cNvPr id="6" name="Picture 2" descr="C:\Users\User\Downloads\IMG_20170919_111119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234780" cy="5026888"/>
          </a:xfrm>
          <a:prstGeom prst="rect">
            <a:avLst/>
          </a:prstGeom>
          <a:noFill/>
        </p:spPr>
      </p:pic>
      <p:pic>
        <p:nvPicPr>
          <p:cNvPr id="7171" name="Picture 3" descr="C:\Users\User\Desktop\карто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556792"/>
            <a:ext cx="424847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Сбор урожая</a:t>
            </a:r>
            <a:endParaRPr lang="ru-RU" dirty="0"/>
          </a:p>
        </p:txBody>
      </p:sp>
      <p:pic>
        <p:nvPicPr>
          <p:cNvPr id="5122" name="Picture 2" descr="C:\Users\User\Downloads\IMG_20170919_111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IMG_20170919_11191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027" name="Picture 3" descr="C:\Users\User\Downloads\IMG_20170919_11161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 Вырастив раннюю рассаду цветов бархатцев ,можно ежегодно не только украшать свой сад-огород красивыми цветами, привлекая опылителей пчел, но и навсегда забыть о колорадской проблеме.</a:t>
            </a:r>
          </a:p>
          <a:p>
            <a:endParaRPr lang="ru-RU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accent5"/>
                </a:solidFill>
              </a:rPr>
              <a:t>З</a:t>
            </a:r>
            <a:r>
              <a:rPr lang="ru-RU" b="1" dirty="0" smtClean="0">
                <a:solidFill>
                  <a:schemeClr val="accent5"/>
                </a:solidFill>
              </a:rPr>
              <a:t>адачи:</a:t>
            </a:r>
            <a:r>
              <a:rPr lang="ru-RU" b="1" dirty="0" smtClean="0"/>
              <a:t> </a:t>
            </a:r>
            <a:r>
              <a:rPr lang="ru-RU" dirty="0" smtClean="0"/>
              <a:t>Определить условия, необходимые для лучшего прорастания картофеля. Опытным путем сравнить результаты прорастания картофеля в разных условиях среды.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Актуальность темы</a:t>
            </a:r>
            <a:r>
              <a:rPr lang="ru-RU" dirty="0" smtClean="0"/>
              <a:t>: Из картофеля готовят картофельное пюре, </a:t>
            </a:r>
            <a:r>
              <a:rPr lang="ru-RU" dirty="0" err="1" smtClean="0"/>
              <a:t>дранники</a:t>
            </a:r>
            <a:r>
              <a:rPr lang="ru-RU" dirty="0" smtClean="0"/>
              <a:t>, варят суп и много других блюд. Интересно самим увидеть, как она произрастает.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/>
                </a:solidFill>
              </a:rPr>
              <a:t>Гипотеза: </a:t>
            </a:r>
            <a:r>
              <a:rPr lang="ru-RU" b="1" dirty="0" smtClean="0"/>
              <a:t>Бархатцы, посаженные вокруг картофеля </a:t>
            </a:r>
            <a:r>
              <a:rPr lang="ru-RU" dirty="0" smtClean="0"/>
              <a:t>- гарантия защиты картофеля от колорадского жука и получения хорошего урожая?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  <a:latin typeface="+mn-lt"/>
              </a:rPr>
              <a:t>Цель: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Определить, можно ли бороться с вредителями картофеля без использования химических бактерицидных средств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2554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Кругла, рассыпчата, бела, </a:t>
            </a:r>
            <a:br>
              <a:rPr lang="ru-RU" sz="3000" dirty="0" smtClean="0"/>
            </a:br>
            <a:r>
              <a:rPr lang="ru-RU" sz="3000" dirty="0" smtClean="0"/>
              <a:t>с полей на стол она пришла.</a:t>
            </a:r>
            <a:br>
              <a:rPr lang="ru-RU" sz="3000" dirty="0" smtClean="0"/>
            </a:br>
            <a:r>
              <a:rPr lang="ru-RU" sz="3000" dirty="0" smtClean="0"/>
              <a:t>А посолишь ее немножко, будет вкусною……..картошка</a:t>
            </a:r>
            <a:endParaRPr lang="ru-RU" sz="3000" dirty="0"/>
          </a:p>
        </p:txBody>
      </p:sp>
      <p:pic>
        <p:nvPicPr>
          <p:cNvPr id="2050" name="Picture 2" descr="C:\Users\User\Desktop\kartofel-rivera-2к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66967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Посадка картофеля</a:t>
            </a:r>
            <a:endParaRPr lang="ru-RU" dirty="0"/>
          </a:p>
        </p:txBody>
      </p:sp>
      <p:pic>
        <p:nvPicPr>
          <p:cNvPr id="4" name="Picture 2" descr="C:\Users\User\Documents\IMG_20170519_095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524000"/>
            <a:ext cx="6985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cuments\IMG_20170519_1001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80920" cy="616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всходы</a:t>
            </a:r>
            <a:endParaRPr lang="ru-RU" dirty="0"/>
          </a:p>
        </p:txBody>
      </p:sp>
      <p:pic>
        <p:nvPicPr>
          <p:cNvPr id="4098" name="Picture 2" descr="C:\Users\User\Desktop\kogda_opryskivat_kartofel_3КАРТОШКА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600200"/>
            <a:ext cx="6604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76664"/>
          </a:xfrm>
        </p:spPr>
        <p:txBody>
          <a:bodyPr>
            <a:normAutofit/>
          </a:bodyPr>
          <a:lstStyle/>
          <a:p>
            <a:r>
              <a:rPr lang="ru-RU" dirty="0" smtClean="0"/>
              <a:t>Получить хороший урожай картофеля, недостаточно иметь хороший семенной материал, вовремя посадить, внести удобрения.</a:t>
            </a:r>
          </a:p>
          <a:p>
            <a:r>
              <a:rPr lang="ru-RU" dirty="0" smtClean="0"/>
              <a:t>Урожай картофеля зависит от уничтожения колорадского жука на ботве. </a:t>
            </a:r>
          </a:p>
          <a:p>
            <a:r>
              <a:rPr lang="ru-RU" dirty="0" smtClean="0"/>
              <a:t>Разными средствами борются с этим американским жуком. В основном используют препараты, приобретенные в специализированных магазинах для садоводов-огородников.</a:t>
            </a:r>
          </a:p>
          <a:p>
            <a:r>
              <a:rPr lang="ru-RU" dirty="0" smtClean="0"/>
              <a:t>А колорадские жуки уже адаптировались к </a:t>
            </a:r>
            <a:r>
              <a:rPr lang="ru-RU" dirty="0" err="1" smtClean="0"/>
              <a:t>химпрепарату</a:t>
            </a:r>
            <a:r>
              <a:rPr lang="ru-RU" dirty="0" smtClean="0"/>
              <a:t> и продолжают поедать картофель.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2996952"/>
          </a:xfrm>
        </p:spPr>
        <p:txBody>
          <a:bodyPr>
            <a:noAutofit/>
          </a:bodyPr>
          <a:lstStyle/>
          <a:p>
            <a:r>
              <a:rPr lang="ru-RU" sz="2510" dirty="0" smtClean="0"/>
              <a:t>Колорадский жук </a:t>
            </a:r>
            <a:r>
              <a:rPr lang="ru-RU" sz="2000" dirty="0" smtClean="0"/>
              <a:t>— всем знакомый вредитель, «импортированный» в Европу из США после Первой мировой войны. </a:t>
            </a:r>
            <a:r>
              <a:rPr lang="ru-RU" sz="2000" b="1" dirty="0" smtClean="0"/>
              <a:t>Он способен, если с ним не бороться, уничтожить практически все картофельные листья, оставив только стебли и прожилки.</a:t>
            </a:r>
            <a:r>
              <a:rPr lang="ru-RU" sz="2000" dirty="0" smtClean="0"/>
              <a:t> Урожайность при этом падает на 50% и более. Взрослые особи окрашены в желтоватый цвет с продольными чёрными полосками на панцире, личинки имеют красновато-кирпичный оттенок и чёрные же точки.</a:t>
            </a:r>
            <a:endParaRPr lang="ru-RU" sz="2000" dirty="0"/>
          </a:p>
        </p:txBody>
      </p:sp>
      <p:pic>
        <p:nvPicPr>
          <p:cNvPr id="4" name="Содержимое 3" descr="https://orchardo.ru/wp-content/uploads/2017/06/vzroslaya-osob-koloradskogo-zhuka-615x46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216"/>
            <a:ext cx="4032448" cy="35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rchardo.ru/wp-content/uploads/2017/06/yayca-koloradskogo-zhuka-615x4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140968"/>
            <a:ext cx="46085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 в природе все взаимосвязано. Есть растительные средства, способные отпугивать колорадского жука.</a:t>
            </a:r>
          </a:p>
          <a:p>
            <a:r>
              <a:rPr lang="ru-RU" dirty="0" smtClean="0"/>
              <a:t>Одним из таких средств, являются бархатцы.</a:t>
            </a:r>
          </a:p>
          <a:p>
            <a:r>
              <a:rPr lang="ru-RU" dirty="0" smtClean="0"/>
              <a:t>Бархатцы обладают резким, сильным запахом и способны отпугивать колорадского жука. Поэтому ими окружают картофельные грядки, высаживают в междурядья, настаивают и отваром опрыскивают листья.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</TotalTime>
  <Words>263</Words>
  <Application>Microsoft Office PowerPoint</Application>
  <PresentationFormat>Экран (4:3)</PresentationFormat>
  <Paragraphs>31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Опытно-экспериментальная деятельность:  «ЗАЩИТА КАРТОФЕЛЯ ОТ КОЛОРАДСКОГО ЖУКА»</vt:lpstr>
      <vt:lpstr>Цель: Определить, можно ли бороться с вредителями картофеля без использования химических бактерицидных средств.</vt:lpstr>
      <vt:lpstr>Кругла, рассыпчата, бела,  с полей на стол она пришла. А посолишь ее немножко, будет вкусною……..картошка</vt:lpstr>
      <vt:lpstr>Посадка картофеля</vt:lpstr>
      <vt:lpstr>Слайд 5</vt:lpstr>
      <vt:lpstr>Первые всходы</vt:lpstr>
      <vt:lpstr>Слайд 7</vt:lpstr>
      <vt:lpstr>Колорадский жук — всем знакомый вредитель, «импортированный» в Европу из США после Первой мировой войны. Он способен, если с ним не бороться, уничтожить практически все картофельные листья, оставив только стебли и прожилки. Урожайность при этом падает на 50% и более. Взрослые особи окрашены в желтоватый цвет с продольными чёрными полосками на панцире, личинки имеют красновато-кирпичный оттенок и чёрные же точки.</vt:lpstr>
      <vt:lpstr>Слайд 9</vt:lpstr>
      <vt:lpstr>Бархатцы</vt:lpstr>
      <vt:lpstr>Посадка бархатцев</vt:lpstr>
      <vt:lpstr>Слайд 12</vt:lpstr>
      <vt:lpstr>Наблюдение  за цветением и ожидание урожая</vt:lpstr>
      <vt:lpstr>За весь период роста картофеля на рассаде не было замечено ни одного колорадского жука</vt:lpstr>
      <vt:lpstr>Копка картофеля</vt:lpstr>
      <vt:lpstr>Сбор урожая</vt:lpstr>
      <vt:lpstr>Слайд 17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Опытно-экспериментальная деятельность:  «ЗАЩИТА КАРТОФЕЛЯ ОТ КОЛОРАДСКОГО ЖУКА»</dc:title>
  <dc:creator>User</dc:creator>
  <cp:lastModifiedBy>User</cp:lastModifiedBy>
  <cp:revision>19</cp:revision>
  <dcterms:created xsi:type="dcterms:W3CDTF">2017-10-10T06:51:07Z</dcterms:created>
  <dcterms:modified xsi:type="dcterms:W3CDTF">2017-10-16T06:54:29Z</dcterms:modified>
</cp:coreProperties>
</file>