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370" r:id="rId1"/>
  </p:sldMasterIdLst>
  <p:notesMasterIdLst>
    <p:notesMasterId r:id="rId73"/>
  </p:notesMasterIdLst>
  <p:sldIdLst>
    <p:sldId id="256" r:id="rId2"/>
    <p:sldId id="275" r:id="rId3"/>
    <p:sldId id="865" r:id="rId4"/>
    <p:sldId id="365" r:id="rId5"/>
    <p:sldId id="285" r:id="rId6"/>
    <p:sldId id="850" r:id="rId7"/>
    <p:sldId id="856" r:id="rId8"/>
    <p:sldId id="589" r:id="rId9"/>
    <p:sldId id="653" r:id="rId10"/>
    <p:sldId id="800" r:id="rId11"/>
    <p:sldId id="741" r:id="rId12"/>
    <p:sldId id="746" r:id="rId13"/>
    <p:sldId id="289" r:id="rId14"/>
    <p:sldId id="496" r:id="rId15"/>
    <p:sldId id="753" r:id="rId16"/>
    <p:sldId id="735" r:id="rId17"/>
    <p:sldId id="862" r:id="rId18"/>
    <p:sldId id="736" r:id="rId19"/>
    <p:sldId id="737" r:id="rId20"/>
    <p:sldId id="795" r:id="rId21"/>
    <p:sldId id="673" r:id="rId22"/>
    <p:sldId id="825" r:id="rId23"/>
    <p:sldId id="826" r:id="rId24"/>
    <p:sldId id="839" r:id="rId25"/>
    <p:sldId id="827" r:id="rId26"/>
    <p:sldId id="843" r:id="rId27"/>
    <p:sldId id="838" r:id="rId28"/>
    <p:sldId id="752" r:id="rId29"/>
    <p:sldId id="613" r:id="rId30"/>
    <p:sldId id="612" r:id="rId31"/>
    <p:sldId id="301" r:id="rId32"/>
    <p:sldId id="625" r:id="rId33"/>
    <p:sldId id="828" r:id="rId34"/>
    <p:sldId id="866" r:id="rId35"/>
    <p:sldId id="869" r:id="rId36"/>
    <p:sldId id="870" r:id="rId37"/>
    <p:sldId id="830" r:id="rId38"/>
    <p:sldId id="857" r:id="rId39"/>
    <p:sldId id="829" r:id="rId40"/>
    <p:sldId id="268" r:id="rId41"/>
    <p:sldId id="740" r:id="rId42"/>
    <p:sldId id="831" r:id="rId43"/>
    <p:sldId id="832" r:id="rId44"/>
    <p:sldId id="833" r:id="rId45"/>
    <p:sldId id="852" r:id="rId46"/>
    <p:sldId id="854" r:id="rId47"/>
    <p:sldId id="592" r:id="rId48"/>
    <p:sldId id="306" r:id="rId49"/>
    <p:sldId id="593" r:id="rId50"/>
    <p:sldId id="837" r:id="rId51"/>
    <p:sldId id="841" r:id="rId52"/>
    <p:sldId id="855" r:id="rId53"/>
    <p:sldId id="320" r:id="rId54"/>
    <p:sldId id="722" r:id="rId55"/>
    <p:sldId id="849" r:id="rId56"/>
    <p:sldId id="594" r:id="rId57"/>
    <p:sldId id="724" r:id="rId58"/>
    <p:sldId id="616" r:id="rId59"/>
    <p:sldId id="680" r:id="rId60"/>
    <p:sldId id="323" r:id="rId61"/>
    <p:sldId id="577" r:id="rId62"/>
    <p:sldId id="872" r:id="rId63"/>
    <p:sldId id="847" r:id="rId64"/>
    <p:sldId id="845" r:id="rId65"/>
    <p:sldId id="341" r:id="rId66"/>
    <p:sldId id="677" r:id="rId67"/>
    <p:sldId id="867" r:id="rId68"/>
    <p:sldId id="864" r:id="rId69"/>
    <p:sldId id="858" r:id="rId70"/>
    <p:sldId id="781" r:id="rId71"/>
    <p:sldId id="859" r:id="rId72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99"/>
    <a:srgbClr val="0C0600"/>
    <a:srgbClr val="CC0000"/>
    <a:srgbClr val="ACA89A"/>
    <a:srgbClr val="FA1E23"/>
    <a:srgbClr val="D5D5FF"/>
    <a:srgbClr val="EBEB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50" autoAdjust="0"/>
    <p:restoredTop sz="94607" autoAdjust="0"/>
  </p:normalViewPr>
  <p:slideViewPr>
    <p:cSldViewPr>
      <p:cViewPr>
        <p:scale>
          <a:sx n="64" d="100"/>
          <a:sy n="64" d="100"/>
        </p:scale>
        <p:origin x="-1452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608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12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71538" y="1012825"/>
            <a:ext cx="4851400" cy="363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22350" y="5019675"/>
            <a:ext cx="4556125" cy="4041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3375464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0725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0725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B6FA-79C2-4631-ACDB-01D0C01DCEA2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FCC95-17DE-419C-8D7B-FF9F2A439F9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6AF1-8006-4678-B603-C76720DCF3B2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91ACF92-D735-46F2-A428-AEAC33875CF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F8F3-5034-41E2-A84A-FFCD2AB246EB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0761-9DE7-4046-9542-356CCDFF597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ru-RU" sz="8000" dirty="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ru-RU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9DEBE-1158-4876-B16A-EE3BBA341CA2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C75E0C5-E840-40F3-8CB6-7874192A968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0202-ADCC-4477-87AA-B2B88D072E40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B9AC6-7109-4080-B6A7-D96C303D3FA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ru-RU" sz="8000" dirty="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ru-RU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075E5-90E3-445C-9EF5-0E85889A81B4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1A0CA04-3F7D-4A0E-BC5C-8F2B348EB11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CBA5-181C-4BFF-ACE4-3CF2C02527E3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429E11-9DB3-49CF-AF30-D7785CC1599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096F8-78A5-4F01-8159-E4A631D31E6D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5CC7F-4ADA-48F9-B844-64B56C83CF0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85942-46CF-4956-9F74-0A63CEEBB942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2CAEB-8AB7-4B5C-AFB3-A339FE8A0C6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1FF05-4A5E-4470-8780-5BA59AF565CC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D2C57-9FFC-44C0-8A53-2FB889E7418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62336-5EE8-4549-8D60-DFA5808E2346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64EC0-ED8D-4793-B77A-8DE205D4A58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9C22B-75E7-4EA3-9036-F2E94D683278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9A0790F-063F-4E14-A6ED-F1985D8E440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56DD-D2D4-4D68-83D8-709A81E61CB1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BC8FD-FC3A-4917-A6EC-F4693815951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A4E9-6CCD-4959-BE73-1B52D3FE7AC2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01C41-2BD9-4391-AE2C-F2A9ACDCA17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0BD69-5952-4A31-908E-11B87A3CB14D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14732-AF43-4257-B189-517A4ABE565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E49F-2E49-4389-A9D0-1F37642024CD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FE0D6-BE60-40C5-A58F-BFD14F9624C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6BC48-D285-4FA7-BF8A-B4E330F3D988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0D8088-79CE-4975-A846-FC045BDF5AA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A5DED4-4662-4E85-A592-D10FF1498534}" type="datetimeFigureOut">
              <a:rPr lang="ru-RU"/>
              <a:pPr>
                <a:defRPr/>
              </a:pPr>
              <a:t>13.10.2021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A304A"/>
                </a:solidFill>
                <a:latin typeface="Century Gothic" pitchFamily="34" charset="0"/>
              </a:defRPr>
            </a:lvl1pPr>
          </a:lstStyle>
          <a:p>
            <a:fld id="{26E03E23-6005-407E-A4DD-0729A7AA1C0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525" r:id="rId1"/>
    <p:sldLayoutId id="2147486511" r:id="rId2"/>
    <p:sldLayoutId id="2147486512" r:id="rId3"/>
    <p:sldLayoutId id="2147486513" r:id="rId4"/>
    <p:sldLayoutId id="2147486514" r:id="rId5"/>
    <p:sldLayoutId id="2147486515" r:id="rId6"/>
    <p:sldLayoutId id="2147486516" r:id="rId7"/>
    <p:sldLayoutId id="2147486517" r:id="rId8"/>
    <p:sldLayoutId id="2147486518" r:id="rId9"/>
    <p:sldLayoutId id="2147486519" r:id="rId10"/>
    <p:sldLayoutId id="2147486520" r:id="rId11"/>
    <p:sldLayoutId id="2147486526" r:id="rId12"/>
    <p:sldLayoutId id="2147486521" r:id="rId13"/>
    <p:sldLayoutId id="2147486527" r:id="rId14"/>
    <p:sldLayoutId id="2147486522" r:id="rId15"/>
    <p:sldLayoutId id="2147486523" r:id="rId16"/>
    <p:sldLayoutId id="2147486524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s90sar.schoolrm.ru/sveden/employees/11230/184056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90sar.schoolrm.ru/sveden/employees/11230/190296/?clear_cache=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86800" cy="836613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71963" y="890588"/>
            <a:ext cx="4476750" cy="2906712"/>
          </a:xfrm>
        </p:spPr>
        <p:txBody>
          <a:bodyPr rtlCol="0">
            <a:normAutofit fontScale="40000" lnSpcReduction="20000"/>
          </a:bodyPr>
          <a:lstStyle/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                  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Кустовой Натальи Владимировны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дошкольного образовательного учреждения городского округа Саранск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детский сад № 90»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200" b="1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</a:p>
          <a:p>
            <a:pPr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14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211263" y="4632325"/>
            <a:ext cx="652938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377950" y="4578350"/>
            <a:ext cx="5976938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27088" y="4198938"/>
            <a:ext cx="7969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57158" y="3429000"/>
            <a:ext cx="8223250" cy="36933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Дата рождения: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07.06.1974 г.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социальный педагог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Специальность: «Социальная педагогика» </a:t>
            </a: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ГОУ ВПО "МГУ им. </a:t>
            </a:r>
            <a:b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Н.П. Огарёва"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№ диплома: </a:t>
            </a:r>
            <a:r>
              <a:rPr lang="ru-RU" alt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4352185 от 02.08.2010 г. </a:t>
            </a:r>
            <a:endParaRPr lang="ru-RU" altLang="ru-RU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Стаж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педагогической работы :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10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лет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Общий трудовой стаж</a:t>
            </a:r>
            <a:r>
              <a:rPr lang="ru-RU" b="1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24 года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1 квалификационная категория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23.03.2017 г.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Звание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не имею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" name="Рисунок 9" descr="xhoBbpLEQv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785795"/>
            <a:ext cx="206097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endCxn id="4" idx="3"/>
          </p:cNvCxnSpPr>
          <p:nvPr/>
        </p:nvCxnSpPr>
        <p:spPr>
          <a:xfrm>
            <a:off x="250825" y="3538538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\\buh\СетьБух\группа 9\Справка публикаци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260648"/>
            <a:ext cx="446449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20489-016-015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4347845" cy="6143644"/>
          </a:xfrm>
          <a:prstGeom prst="rect">
            <a:avLst/>
          </a:prstGeom>
        </p:spPr>
      </p:pic>
      <p:pic>
        <p:nvPicPr>
          <p:cNvPr id="4" name="Рисунок 3" descr="163198854510203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63913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убликация пед опыт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57166"/>
            <a:ext cx="4143404" cy="6312194"/>
          </a:xfrm>
          <a:prstGeom prst="rect">
            <a:avLst/>
          </a:prstGeom>
        </p:spPr>
      </p:pic>
      <p:pic>
        <p:nvPicPr>
          <p:cNvPr id="1026" name="Picture 2" descr="C:\Users\1\Desktop\спправка чил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249042" cy="6368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50825" y="765175"/>
            <a:ext cx="8424863" cy="3292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4.Р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ЕЗУЛЬТАТЫ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УЧАСТИЯ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ВОСПИТАННИКОВ В: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400" i="1" dirty="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400" i="1" dirty="0">
              <a:cs typeface="Times New Roman" panose="02020603050405020304" pitchFamily="18" charset="0"/>
            </a:endParaRPr>
          </a:p>
        </p:txBody>
      </p:sp>
      <p:sp>
        <p:nvSpPr>
          <p:cNvPr id="33795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923925" y="3514725"/>
            <a:ext cx="7548563" cy="2970213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209550"/>
          <a:ext cx="8605838" cy="6179838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440855"/>
                <a:gridCol w="7164983"/>
              </a:tblGrid>
              <a:tr h="86199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3" marB="34293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Кокорева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Марина, МАДОУ «Центр развития ребёнка – детский сад №90» за участие в мероприятии «Международная викторина для дошкольников  - Финансовая грамотность»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Токарев Ярослав, МАДОУ «Центр развития ребёнка – детский сад №90» за участие в мероприятии «Международная викторина для дошкольников  - Загадочный мир» 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3" marB="34293" horzOverflow="overflow"/>
                </a:tc>
              </a:tr>
              <a:tr h="31346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3" marB="3429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Токарев Ярослав,  3 место в Городском литературно – поэтическом конкурсе «Край мордовский – Родина моя!» , 2021 г.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Ермаков Костя, 3 место, в 1 этапе кубка РМ по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беговелам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2018 г.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Левин Глеб, 3 место,  в Республиканском конкурсе «Зимняя сказка», 2021г.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Ермаков Костя, 3 место в  Республиканском конкурсе «Зимняя сказка», 2021г.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Коробейникова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 место, в соревнованиях по художественной гимнастике, посвященные «Дню защиты детей», 2021 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Губанова Александра, 1 место, в соревнованиях по художественной гимнастике, посвященные «Дню защиты детей», 2021 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Воспитанники подготовительной группы  №9, МАДОУ «Центр развития ребенка – детский сад №90» 1 место, в «Смотре строя и песни посвященному Дню защитника Отечества», 2021 г.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3" marB="34293" horzOverflow="overflow"/>
                </a:tc>
              </a:tr>
              <a:tr h="115864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 уровень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3" marB="34293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Просвирина Анна, победитель во всероссийском творческом конкурсе в честь 75 –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летия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Победы «Мои Деды ковали Победу», 2020 г.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Жеганова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Кира, 1 место во всероссийской познавательной викторине по ПДД «Добрая дорога детства», 2020 г.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Воспитанники группы № 9, МАДОУ «Центр развития ребенка – детский сад 90» за победу в международном конкурсе «8 марта отмечаем, милых женщин поздравляем», 2021 г.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Токарев Ярослав, 1 ступень во всероссийском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физкультурно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спортивном комплексе «Готов к труду и обороне (ГТО)», 2021 г.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3" marB="34293" horzOverflow="overflow"/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214282" y="2357430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\\buh\СетьБух\группа 11\Справк подтверждения которых не хватает\Спрвавки переделанные\Результаты воспитанников Кустовой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4535363" cy="6383632"/>
          </a:xfrm>
          <a:prstGeom prst="rect">
            <a:avLst/>
          </a:prstGeom>
          <a:noFill/>
        </p:spPr>
      </p:pic>
      <p:pic>
        <p:nvPicPr>
          <p:cNvPr id="3075" name="Picture 3" descr="\\buh\СетьБух\группа 11\Справк подтверждения которых не хватает\Спрвавки переделанные\Результаты воспитанников Кустовой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8640"/>
            <a:ext cx="4214842" cy="6383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e595833b84535e81d9153ddce35ff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214272" cy="6357958"/>
          </a:xfrm>
          <a:prstGeom prst="rect">
            <a:avLst/>
          </a:prstGeom>
        </p:spPr>
      </p:pic>
      <p:pic>
        <p:nvPicPr>
          <p:cNvPr id="1026" name="Picture 2" descr="\\buh\СетьБух\группа 11\Справк подтверждения которых не хватает\Справки фото готовые\СПРАВКА_ШАБЛОН Кокорева Марина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60648"/>
            <a:ext cx="414340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42d00a0e47052b04024f4d43d7a7e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8217" y="214290"/>
            <a:ext cx="4545783" cy="6429396"/>
          </a:xfrm>
          <a:prstGeom prst="rect">
            <a:avLst/>
          </a:prstGeom>
        </p:spPr>
      </p:pic>
      <p:pic>
        <p:nvPicPr>
          <p:cNvPr id="8" name="Рисунок 7" descr="555adc24e1fbd7b8720fe3df0517d2f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495274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age-17-09-21-04-27-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330498" cy="6286520"/>
          </a:xfrm>
          <a:prstGeom prst="rect">
            <a:avLst/>
          </a:prstGeom>
        </p:spPr>
      </p:pic>
      <p:pic>
        <p:nvPicPr>
          <p:cNvPr id="4" name="Picture 3" descr="C:\Users\A\Desktop\АТТЕСТАЦИЯ КУСТОВА\Кустова Н.В. аттестация\Дипломы Кустова\image-17-09-21-04-2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141092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ОКАРЕВ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346803" cy="6143668"/>
          </a:xfrm>
          <a:prstGeom prst="rect">
            <a:avLst/>
          </a:prstGeom>
        </p:spPr>
      </p:pic>
      <p:pic>
        <p:nvPicPr>
          <p:cNvPr id="6" name="Рисунок 5" descr="image-16-09-21-03-48-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357718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337261" cy="6357958"/>
          </a:xfrm>
          <a:prstGeom prst="rect">
            <a:avLst/>
          </a:prstGeom>
        </p:spPr>
      </p:pic>
      <p:pic>
        <p:nvPicPr>
          <p:cNvPr id="6146" name="Picture 2" descr="\\buh\СетьБух\группа 11\Справки подтверждения\Справки в фото\Справки новые\СПРАВКА_ШАБЛОН Ермаков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10445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:\Users\рс\Desktop\image002_10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642938"/>
            <a:ext cx="7553325" cy="3146425"/>
          </a:xfrm>
        </p:spPr>
        <p:txBody>
          <a:bodyPr rtlCol="0">
            <a:normAutofit fontScale="92500" lnSpcReduction="20000"/>
          </a:bodyPr>
          <a:lstStyle/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000" b="1" dirty="0" smtClean="0">
                <a:solidFill>
                  <a:schemeClr val="bg2"/>
                </a:solidFill>
              </a:rPr>
              <a:t>  </a:t>
            </a:r>
            <a:br>
              <a:rPr lang="ru-RU" altLang="ru-RU" sz="4000" b="1" dirty="0" smtClean="0">
                <a:solidFill>
                  <a:schemeClr val="bg2"/>
                </a:solidFill>
              </a:rPr>
            </a:br>
            <a:r>
              <a:rPr lang="ru-RU" alt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</a:t>
            </a:r>
          </a:p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РАЗМЕЩЁН НА САЙТЕ МАДОУ</a:t>
            </a:r>
          </a:p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altLang="ru-RU" sz="2400" b="1" dirty="0" smtClean="0">
              <a:solidFill>
                <a:schemeClr val="bg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1143000" y="3571875"/>
            <a:ext cx="6500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dirty="0" smtClean="0"/>
              <a:t> </a:t>
            </a:r>
            <a:endParaRPr lang="ru-RU" altLang="ru-RU" sz="2400" b="1" u="sng" dirty="0">
              <a:solidFill>
                <a:schemeClr val="bg1"/>
              </a:solidFill>
            </a:endParaRPr>
          </a:p>
        </p:txBody>
      </p:sp>
      <p:sp>
        <p:nvSpPr>
          <p:cNvPr id="8197" name="Прямоугольник 2"/>
          <p:cNvSpPr>
            <a:spLocks noChangeArrowheads="1"/>
          </p:cNvSpPr>
          <p:nvPr/>
        </p:nvSpPr>
        <p:spPr bwMode="auto">
          <a:xfrm>
            <a:off x="2286000" y="30130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85750" algn="ctr" defTabSz="457200" eaLnBrk="1" hangingPunct="1">
              <a:spcAft>
                <a:spcPts val="600"/>
              </a:spcAft>
              <a:buClr>
                <a:srgbClr val="FFFFFF"/>
              </a:buClr>
              <a:buSzPct val="80000"/>
            </a:pPr>
            <a:r>
              <a:rPr lang="ru-RU" alt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3929066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hlinkClick r:id="rId4"/>
              </a:rPr>
              <a:t>https://ds90sar.schoolrm.ru/sveden/employees/11230/190296/?clear_cache=Y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-17-09-21-04-27-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366305" cy="6286520"/>
          </a:xfrm>
          <a:prstGeom prst="rect">
            <a:avLst/>
          </a:prstGeom>
        </p:spPr>
      </p:pic>
      <p:pic>
        <p:nvPicPr>
          <p:cNvPr id="7170" name="Picture 2" descr="\\buh\СетьБух\группа 11\Справки подтверждения\Справки в фото\Справки новые\СПРАВКА_ШАБЛОН Левин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904" y="332656"/>
            <a:ext cx="3983560" cy="5860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-27-09-21-04-1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214290"/>
            <a:ext cx="4143405" cy="6286544"/>
          </a:xfrm>
          <a:prstGeom prst="rect">
            <a:avLst/>
          </a:prstGeom>
        </p:spPr>
      </p:pic>
      <p:pic>
        <p:nvPicPr>
          <p:cNvPr id="5" name="Рисунок 4" descr="СПРАВКА_ШАБЛОН Ермаков Зимняя сказк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070826" cy="623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робейник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214842" cy="6215082"/>
          </a:xfrm>
          <a:prstGeom prst="rect">
            <a:avLst/>
          </a:prstGeom>
        </p:spPr>
      </p:pic>
      <p:pic>
        <p:nvPicPr>
          <p:cNvPr id="5" name="Рисунок 4" descr="СПРАВКА_ШАБЛОН Коробейников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211960" cy="624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губанов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4190434" cy="6357958"/>
          </a:xfrm>
          <a:prstGeom prst="rect">
            <a:avLst/>
          </a:prstGeom>
        </p:spPr>
      </p:pic>
      <p:pic>
        <p:nvPicPr>
          <p:cNvPr id="3" name="Рисунок 2" descr="СПРАВКА_ШАБЛОН Губанов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4290"/>
            <a:ext cx="4142264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четная грам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  <p:pic>
        <p:nvPicPr>
          <p:cNvPr id="3" name="Рисунок 2" descr="image-16-09-21-03-48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0"/>
            <a:ext cx="4572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4290357" cy="6429420"/>
          </a:xfrm>
          <a:prstGeom prst="rect">
            <a:avLst/>
          </a:prstGeom>
        </p:spPr>
      </p:pic>
      <p:pic>
        <p:nvPicPr>
          <p:cNvPr id="4" name="Рисунок 3" descr="СПРАВКА_ШАБЛОН Просвирин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4129485" cy="636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-Кустова-дистанци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358288" cy="6429420"/>
          </a:xfrm>
          <a:prstGeom prst="rect">
            <a:avLst/>
          </a:prstGeom>
        </p:spPr>
      </p:pic>
      <p:pic>
        <p:nvPicPr>
          <p:cNvPr id="4" name="Рисунок 3" descr="СПРАВКА_ШАБЛОН Жеганова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4290"/>
            <a:ext cx="4211960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достоверение.jpeg"/>
          <p:cNvPicPr>
            <a:picLocks noChangeAspect="1"/>
          </p:cNvPicPr>
          <p:nvPr/>
        </p:nvPicPr>
        <p:blipFill>
          <a:blip r:embed="rId2" cstate="print"/>
          <a:srcRect r="4157" b="52083"/>
          <a:stretch>
            <a:fillRect/>
          </a:stretch>
        </p:blipFill>
        <p:spPr>
          <a:xfrm>
            <a:off x="251520" y="3140968"/>
            <a:ext cx="4527781" cy="3431280"/>
          </a:xfrm>
          <a:prstGeom prst="rect">
            <a:avLst/>
          </a:prstGeom>
        </p:spPr>
      </p:pic>
      <p:pic>
        <p:nvPicPr>
          <p:cNvPr id="3" name="Рисунок 2" descr="удостоверение 1.jpeg"/>
          <p:cNvPicPr>
            <a:picLocks noChangeAspect="1"/>
          </p:cNvPicPr>
          <p:nvPr/>
        </p:nvPicPr>
        <p:blipFill>
          <a:blip r:embed="rId3" cstate="print"/>
          <a:srcRect r="-141" b="53125"/>
          <a:stretch>
            <a:fillRect/>
          </a:stretch>
        </p:blipFill>
        <p:spPr>
          <a:xfrm>
            <a:off x="285720" y="285728"/>
            <a:ext cx="4500593" cy="2928958"/>
          </a:xfrm>
          <a:prstGeom prst="rect">
            <a:avLst/>
          </a:prstGeom>
        </p:spPr>
      </p:pic>
      <p:pic>
        <p:nvPicPr>
          <p:cNvPr id="5" name="Рисунок 4" descr="СПРАВКА_ШАБЛОН ГТО Токарев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85728"/>
            <a:ext cx="4176464" cy="6311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68313" y="1916113"/>
            <a:ext cx="8207375" cy="2801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5. НАЛИЧИЕ</a:t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АВТОРСКИХ ПРОГРАММ,  МЕТОДИЧЕСКИХ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ПОСОБИЙ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Desktop\д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14290"/>
            <a:ext cx="450059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r="583" b="4679"/>
          <a:stretch>
            <a:fillRect/>
          </a:stretch>
        </p:blipFill>
        <p:spPr bwMode="auto">
          <a:xfrm>
            <a:off x="-53975" y="828159"/>
            <a:ext cx="9197975" cy="49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Desktop\Кустова рецензия скан библиотека\рензия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357718" cy="6215106"/>
          </a:xfrm>
          <a:prstGeom prst="rect">
            <a:avLst/>
          </a:prstGeom>
          <a:noFill/>
        </p:spPr>
      </p:pic>
      <p:pic>
        <p:nvPicPr>
          <p:cNvPr id="1027" name="Picture 3" descr="C:\Users\A\Desktop\Кустова рецензия скан библиотека\рензия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28624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684213" y="765175"/>
            <a:ext cx="7704137" cy="5262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6. В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ЫСТУПЛЕНИЯ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НА НАУЧНО-ПРАКТИЧЕСКИХ КОНФЕРЕНЦИЯХ,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СЕМИНАРАХ, СЕКЦИЯХ, МЕТОДИЧЕСКИХ ОБЪЕДИНЕНИЯХ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000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\\buh\СетьБух\группа 11\Справк подтверждения которых не хватает\Спрвавки переделанные\Справка выступления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320479" cy="6336704"/>
          </a:xfrm>
          <a:prstGeom prst="rect">
            <a:avLst/>
          </a:prstGeom>
          <a:noFill/>
        </p:spPr>
      </p:pic>
      <p:pic>
        <p:nvPicPr>
          <p:cNvPr id="4099" name="Picture 3" descr="\\buh\СетьБух\группа 11\Справк подтверждения которых не хватает\Спрвавки переделанные\Справка выступления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248473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ПРАВКА_ШАБЛОН Кустова Открытый просмотр для воспит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248472" cy="6453336"/>
          </a:xfrm>
          <a:prstGeom prst="rect">
            <a:avLst/>
          </a:prstGeom>
        </p:spPr>
      </p:pic>
      <p:pic>
        <p:nvPicPr>
          <p:cNvPr id="5" name="Picture 2" descr="\\buh\СетьБух\группа 11\Справк подтверждения которых не хватает\Справки подтверждения\Справки новые переделанные\Кустова Осень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83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_ШАБЛОН Кустова Семинар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88640"/>
            <a:ext cx="4464496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АТТЕСТАЦИЯ КУСТОВА\Кустова\ГРАМОТЫ ВОСПИТАТЕЛЕЙ\программа семинар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36904" cy="6120680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4788024" y="1268760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АТТЕСТАЦИЯ КУСТОВА\Кустова\ГРАМОТЫ ВОСПИТАТЕЛЕЙ\толерантност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0" cy="6120680"/>
          </a:xfrm>
          <a:prstGeom prst="rect">
            <a:avLst/>
          </a:prstGeom>
          <a:noFill/>
        </p:spPr>
      </p:pic>
      <p:pic>
        <p:nvPicPr>
          <p:cNvPr id="4099" name="Picture 3" descr="C:\Users\1\Desktop\АТТЕСТАЦИЯ КУСТОВА\Кустова\ГРАМОТЫ ВОСПИТАТЕЛЕЙ\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283968" cy="6120680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827584" y="4869160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t="9307" b="2159"/>
          <a:stretch>
            <a:fillRect/>
          </a:stretch>
        </p:blipFill>
        <p:spPr bwMode="auto">
          <a:xfrm>
            <a:off x="4572000" y="214290"/>
            <a:ext cx="4214842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9051" r="3306" b="2751"/>
          <a:stretch>
            <a:fillRect/>
          </a:stretch>
        </p:blipFill>
        <p:spPr bwMode="auto">
          <a:xfrm>
            <a:off x="428596" y="214290"/>
            <a:ext cx="4000560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4857752" y="3357562"/>
            <a:ext cx="428628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Кустова Н. В.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848872" cy="571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1004_103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728"/>
            <a:ext cx="4320480" cy="6236093"/>
          </a:xfrm>
          <a:prstGeom prst="rect">
            <a:avLst/>
          </a:prstGeom>
        </p:spPr>
      </p:pic>
      <p:pic>
        <p:nvPicPr>
          <p:cNvPr id="3" name="Рисунок 2" descr="20211004_103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85728"/>
            <a:ext cx="4176464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2266950" y="1863725"/>
            <a:ext cx="68770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444500" y="1376363"/>
            <a:ext cx="8159750" cy="4340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1.УЧАСТИЕ В ИННОВАЦИОННОЙ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(ЭКСПЕРИМЕНТАЛЬНОЙ) ДЕЯТЕЛЬНОСТИ</a:t>
            </a:r>
            <a:r>
              <a:rPr lang="ru-RU" sz="40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400" i="1" dirty="0">
                <a:solidFill>
                  <a:srgbClr val="280099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280099"/>
                </a:solidFill>
                <a:latin typeface="Arial" charset="0"/>
              </a:rPr>
            </a:br>
            <a:endParaRPr lang="ru-RU" sz="2400" i="1" dirty="0">
              <a:solidFill>
                <a:srgbClr val="2800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95288" y="836613"/>
            <a:ext cx="8497887" cy="4524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7. ПРОВЕДЕНИЕ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ОТКРЫТЫХ ЗАНЯТИЙ,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МАСТЕР – КЛАССОВ,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МЕРОПРИЯТИЙ</a:t>
            </a:r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FFFF00"/>
                </a:solidFill>
                <a:latin typeface="Arial" charset="0"/>
              </a:rPr>
            </a:br>
            <a:endParaRPr lang="ru-RU" sz="2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2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0" y="4132263"/>
            <a:ext cx="8129588" cy="7540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altLang="ru-RU" sz="2400" b="1" dirty="0" smtClean="0"/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uh\СетьБух\группа 11\Справк подтверждения которых не хватает\Спрвавки переделанные\Справка открытые занятия 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5" y="285728"/>
            <a:ext cx="4448537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_ШАБЛОН Кустова Светлая Пасха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286850" cy="6261780"/>
          </a:xfrm>
          <a:prstGeom prst="rect">
            <a:avLst/>
          </a:prstGeom>
        </p:spPr>
      </p:pic>
      <p:pic>
        <p:nvPicPr>
          <p:cNvPr id="5" name="Рисунок 4" descr="СПРАВКА_ШАБЛОН Кустова День пожил чел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85728"/>
            <a:ext cx="4057476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ПРАВКА_ШАБЛОН Кустова Теремок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48472" cy="6408712"/>
          </a:xfrm>
          <a:prstGeom prst="rect">
            <a:avLst/>
          </a:prstGeom>
        </p:spPr>
      </p:pic>
      <p:pic>
        <p:nvPicPr>
          <p:cNvPr id="7" name="Рисунок 6" descr="СПРАВКА_ШАБЛОН Кустова Открыт пок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1"/>
            <a:ext cx="4248472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4290"/>
            <a:ext cx="4572000" cy="6357958"/>
          </a:xfrm>
          <a:prstGeom prst="rect">
            <a:avLst/>
          </a:prstGeom>
        </p:spPr>
      </p:pic>
      <p:pic>
        <p:nvPicPr>
          <p:cNvPr id="3" name="Рисунок 2" descr="благодарственно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622981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рс\Desktop\скрины\вен дружбы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143116"/>
            <a:ext cx="60848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рс\Desktop\скрины\вен дружбы1 00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2844" y="214290"/>
            <a:ext cx="557601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142844" y="857232"/>
            <a:ext cx="142876" cy="457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uh\СетьБух\группа 11\Справк подтверждения которых не хватает\Спрвавки переделанные\СПРАВКА_ШАБЛОН Кустова Венок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428628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700213"/>
            <a:ext cx="8229600" cy="3160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395288" y="1557338"/>
            <a:ext cx="8128000" cy="36433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</a:t>
            </a:r>
            <a:b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КОМИССИЯХ, ПЕДАГОГИЧЕСКИХ СООБЩЕСТВАХ, В ЖЮРИ КОНКУРСОВ</a:t>
            </a:r>
            <a: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i="1" dirty="0" smtClean="0">
                <a:solidFill>
                  <a:schemeClr val="bg2"/>
                </a:solidFill>
              </a:rPr>
              <a:t/>
            </a:r>
            <a:br>
              <a:rPr lang="ru-RU" sz="5400" i="1" dirty="0" smtClean="0">
                <a:solidFill>
                  <a:schemeClr val="bg2"/>
                </a:solidFill>
              </a:rPr>
            </a:br>
            <a:endParaRPr lang="ru-RU" sz="5400" dirty="0" smtClean="0"/>
          </a:p>
        </p:txBody>
      </p:sp>
      <p:sp>
        <p:nvSpPr>
          <p:cNvPr id="70660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0" y="3535363"/>
            <a:ext cx="7019925" cy="30019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400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\Desktop\КОНВЕРТИРОВАТЬ\СПРАВКА_ШАБЛОН Кустова справка о общест деят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85728"/>
            <a:ext cx="450059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справк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4143372" cy="6643710"/>
          </a:xfrm>
          <a:prstGeom prst="rect">
            <a:avLst/>
          </a:prstGeom>
          <a:noFill/>
        </p:spPr>
      </p:pic>
      <p:pic>
        <p:nvPicPr>
          <p:cNvPr id="5" name="Picture 3" descr="C:\Users\1\Desktop\программ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4214842" cy="6643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выбор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7715304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\Desktop\АТТЕСТАЦИЯ КУСТОВА\КУСТОВА\Грамоты Кустовой\благволко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85728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IMG-20211008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6632"/>
            <a:ext cx="4752528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2554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10. ПОЗИТИВНЫЕ РЕЗУЛЬТАТЫ 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РАБОТЫ С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ВОСПИТАННИКАМИ</a:t>
            </a: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70" name="Picture 2" descr="\\buh\СетьБух\группа 11\Справк подтверждения которых не хватает\Спрвавки переделанные\СПРАВКА_ШАБЛОН Кустова позитиврез с воспитан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85728"/>
            <a:ext cx="4608511" cy="6286544"/>
          </a:xfrm>
          <a:prstGeom prst="rect">
            <a:avLst/>
          </a:prstGeom>
          <a:noFill/>
        </p:spPr>
      </p:pic>
      <p:pic>
        <p:nvPicPr>
          <p:cNvPr id="7171" name="Picture 3" descr="\\buh\СетьБух\группа 11\Справк подтверждения которых не хватает\Спрвавки переделанные\СПРАВКА_ШАБЛОН Кустова позитиврез с воспитан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85728"/>
            <a:ext cx="3998818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uh\СетьБух\группа 11\Справк подтверждения которых не хватает\Спрвавки переделанные\СПРАВКА_ШАБЛОН Кустова позитиврез с воспитан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285728"/>
            <a:ext cx="4516553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45450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1323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9218" name="Picture 2" descr="\\buh\СетьБух\группа 11\Справк подтверждения которых не хватает\Спрвавки переделанные\СПРАВКА_ШАБЛОН Кустова взаимодействие с род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286850" cy="6215106"/>
          </a:xfrm>
          <a:prstGeom prst="rect">
            <a:avLst/>
          </a:prstGeom>
          <a:noFill/>
        </p:spPr>
      </p:pic>
      <p:pic>
        <p:nvPicPr>
          <p:cNvPr id="9219" name="Picture 3" descr="\\buh\СетьБух\группа 11\Справк подтверждения которых не хватает\Спрвавки переделанные\СПРАВКА_ШАБЛОН Кустова взаимодействие с род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728"/>
            <a:ext cx="4285710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90683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uh\СетьБух\группа 11\Справк подтверждения которых не хватает\Спрвавки переделанные\СПРАВКА_ШАБЛОН Кустова неблагополуч семь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9" y="285728"/>
            <a:ext cx="457203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Desktop\КОНВЕРТИРОВАТЬ\СПРАВКА_ШАБЛОН Кустова новая инновац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3" y="214290"/>
            <a:ext cx="4572032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252413" y="1755775"/>
            <a:ext cx="8448675" cy="3662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13. УЧАСТИЕ ПЕДАГОГА В </a:t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ПРОФЕССИОНАЛЬНЫХ КОНКУРСАХ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i="1" dirty="0">
                <a:solidFill>
                  <a:srgbClr val="9900FF"/>
                </a:solidFill>
                <a:latin typeface="Arial" charset="0"/>
              </a:rPr>
              <a:t/>
            </a:r>
            <a:br>
              <a:rPr lang="ru-RU" sz="4000" i="1" dirty="0">
                <a:solidFill>
                  <a:srgbClr val="9900FF"/>
                </a:solidFill>
                <a:latin typeface="Arial" charset="0"/>
              </a:rPr>
            </a:br>
            <a:endParaRPr lang="ru-RU" sz="4000" i="1" dirty="0">
              <a:solidFill>
                <a:srgbClr val="99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uh\СетьБух\группа 9\Справка выступления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392488" cy="6336704"/>
          </a:xfrm>
          <a:prstGeom prst="rect">
            <a:avLst/>
          </a:prstGeom>
          <a:noFill/>
        </p:spPr>
      </p:pic>
      <p:pic>
        <p:nvPicPr>
          <p:cNvPr id="1027" name="Picture 3" descr="\\buh\СетьБух\группа 9\Справка выступления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201493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АТТЕСТАЦИЯ КУСТОВА\Грамоты Кустовой\Диплом кустова август 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260648"/>
            <a:ext cx="4728407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223808" cy="4429132"/>
          </a:xfrm>
          <a:prstGeom prst="rect">
            <a:avLst/>
          </a:prstGeom>
        </p:spPr>
      </p:pic>
      <p:pic>
        <p:nvPicPr>
          <p:cNvPr id="3" name="Рисунок 2" descr="005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500258"/>
            <a:ext cx="3171846" cy="4357742"/>
          </a:xfrm>
          <a:prstGeom prst="rect">
            <a:avLst/>
          </a:prstGeom>
        </p:spPr>
      </p:pic>
      <p:pic>
        <p:nvPicPr>
          <p:cNvPr id="4" name="Рисунок 3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6183" y="0"/>
            <a:ext cx="3067817" cy="421481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3286116" y="2928934"/>
            <a:ext cx="14287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-17-09-21-04-27-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9"/>
            <a:ext cx="2581685" cy="3986876"/>
          </a:xfrm>
          <a:prstGeom prst="rect">
            <a:avLst/>
          </a:prstGeom>
        </p:spPr>
      </p:pic>
      <p:pic>
        <p:nvPicPr>
          <p:cNvPr id="4" name="Picture 2" descr="C:\Users\A\Desktop\АТТЕСТАЦИЯ КУСТОВА\Кустова Н.В. аттестация\Дипломы Кустова\image-16-09-21-03-4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24744"/>
            <a:ext cx="2657299" cy="3929061"/>
          </a:xfrm>
          <a:prstGeom prst="rect">
            <a:avLst/>
          </a:prstGeom>
          <a:noFill/>
        </p:spPr>
      </p:pic>
      <p:pic>
        <p:nvPicPr>
          <p:cNvPr id="5" name="Рисунок 4" descr="20211004_103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204864"/>
            <a:ext cx="2699792" cy="398104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47663" y="1376363"/>
            <a:ext cx="8447087" cy="40564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14. НАГРАДЫ И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ПООЩРЕНИЯ</a:t>
            </a:r>
            <a:b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ПЕДАГОГА</a:t>
            </a: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800" b="1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\Desktop\КОНВЕРТИРОВАТЬ\Справка Кустова награды и поощрения Кустовой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4357717" cy="6357982"/>
          </a:xfrm>
          <a:prstGeom prst="rect">
            <a:avLst/>
          </a:prstGeom>
          <a:noFill/>
        </p:spPr>
      </p:pic>
      <p:pic>
        <p:nvPicPr>
          <p:cNvPr id="3075" name="Picture 3" descr="C:\Users\A\Desktop\КОНВЕРТИРОВАТЬ\Справка Кустова награды и поощрения Кустовой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28628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\Desktop\АТТЕСТАЦИЯ КУСТОВА\Кустова Н.В. аттестация\Дипломы Кустова\e42d00a0e47052b04024f4d43d7a7e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320480" cy="6455070"/>
          </a:xfrm>
          <a:prstGeom prst="rect">
            <a:avLst/>
          </a:prstGeom>
          <a:noFill/>
        </p:spPr>
      </p:pic>
      <p:pic>
        <p:nvPicPr>
          <p:cNvPr id="4" name="Picture 3" descr="C:\Users\A\Desktop\АТТЕСТАЦИЯ КУСТОВА\Кустова Н.В. аттестация\Дипломы Кустова\image-17-09-21-04-2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8640"/>
            <a:ext cx="4069654" cy="6455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f64b8f7dab693fc703a568693ac9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143404" cy="6286544"/>
          </a:xfrm>
          <a:prstGeom prst="rect">
            <a:avLst/>
          </a:prstGeom>
        </p:spPr>
      </p:pic>
      <p:pic>
        <p:nvPicPr>
          <p:cNvPr id="5" name="Рисунок 4" descr="image-16-09-21-03-48-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214842" cy="628654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\Desktop\блпгодарностьf.jpg"/>
          <p:cNvPicPr>
            <a:picLocks noChangeAspect="1" noChangeArrowheads="1"/>
          </p:cNvPicPr>
          <p:nvPr/>
        </p:nvPicPr>
        <p:blipFill>
          <a:blip r:embed="rId2" cstate="print"/>
          <a:srcRect t="3104" b="-436"/>
          <a:stretch>
            <a:fillRect/>
          </a:stretch>
        </p:blipFill>
        <p:spPr bwMode="auto">
          <a:xfrm>
            <a:off x="179388" y="260350"/>
            <a:ext cx="42481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\\buh\СетьБух\группа 11\Справк подтверждения которых не хватает\Спрвавки переделанные\СПРАВКА_ШАБЛОН Кустова Венок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0648"/>
            <a:ext cx="4346079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uh\СетьБух\группа 11\Справки подтверждения\Справки в фото\Справки новые\СПРАВКА_ШАБЛОН Кустова инновац 21г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4291"/>
            <a:ext cx="4070257" cy="6286543"/>
          </a:xfrm>
          <a:prstGeom prst="rect">
            <a:avLst/>
          </a:prstGeom>
          <a:noFill/>
        </p:spPr>
      </p:pic>
      <p:pic>
        <p:nvPicPr>
          <p:cNvPr id="3" name="Picture 2" descr="C:\Users\1\Desktop\приказ тврорчество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28628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85728"/>
            <a:ext cx="407082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/>
          <p:cNvSpPr/>
          <p:nvPr/>
        </p:nvSpPr>
        <p:spPr>
          <a:xfrm rot="10800000">
            <a:off x="4786314" y="3143248"/>
            <a:ext cx="14401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" name="Рисунок 4" descr="Кустова Н. В._page-000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142835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\Desktop\АТТЕСТАЦИЯ КУСТОВА\Кустова Н.В. аттестация\Дипломы Кустова\image-16-09-21-03-48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85728"/>
            <a:ext cx="4357718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4651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420938"/>
            <a:ext cx="7851775" cy="1524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12893</TotalTime>
  <Words>414</Words>
  <Application>Microsoft Office PowerPoint</Application>
  <PresentationFormat>Экран (4:3)</PresentationFormat>
  <Paragraphs>94</Paragraphs>
  <Slides>71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Сектор</vt:lpstr>
      <vt:lpstr>Министерство образования РМ</vt:lpstr>
      <vt:lpstr>Слайд 2</vt:lpstr>
      <vt:lpstr>Слайд 3</vt:lpstr>
      <vt:lpstr>Слайд 4</vt:lpstr>
      <vt:lpstr>Слайд 5</vt:lpstr>
      <vt:lpstr>Слайд 6</vt:lpstr>
      <vt:lpstr>Слайд 7</vt:lpstr>
      <vt:lpstr>2. Наставничество</vt:lpstr>
      <vt:lpstr>3. НАЛИЧИЕ ПУБЛИКАЦИЙ, ВКЛЮЧАЯ ИНТЕРНЕТ   ПУБЛИКАЦИИ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8. Экспертная деятельность</vt:lpstr>
      <vt:lpstr>   9. ОБЩЕСТВЕННО-ПЕДАГОГИЧЕСКАЯ АКТИВНОСТЬ ПЕДАГОГА:  УЧАСТИЕ В КОМИССИЯХ, ПЕДАГОГИЧЕСКИХ СООБЩЕСТВАХ, В ЖЮРИ КОНКУРСОВ  </vt:lpstr>
      <vt:lpstr>Слайд 49</vt:lpstr>
      <vt:lpstr>           </vt:lpstr>
      <vt:lpstr>Слайд 51</vt:lpstr>
      <vt:lpstr>Слайд 52</vt:lpstr>
      <vt:lpstr>Слайд 53</vt:lpstr>
      <vt:lpstr>Слайд 54</vt:lpstr>
      <vt:lpstr>Слайд 55</vt:lpstr>
      <vt:lpstr>11. Качество взаимодействия с родителями</vt:lpstr>
      <vt:lpstr>Слайд 57</vt:lpstr>
      <vt:lpstr>   12. Работа с детьми из социально-неблагополучных семей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</cp:lastModifiedBy>
  <cp:revision>1107</cp:revision>
  <cp:lastPrinted>2021-07-07T10:09:35Z</cp:lastPrinted>
  <dcterms:created xsi:type="dcterms:W3CDTF">2010-08-04T11:06:49Z</dcterms:created>
  <dcterms:modified xsi:type="dcterms:W3CDTF">2021-10-13T05:29:11Z</dcterms:modified>
</cp:coreProperties>
</file>