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14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87C5-5DFE-41C9-A68B-897E26F79920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47A9-E6B5-4FD7-8176-76ADA8537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35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87C5-5DFE-41C9-A68B-897E26F79920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47A9-E6B5-4FD7-8176-76ADA8537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58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87C5-5DFE-41C9-A68B-897E26F79920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47A9-E6B5-4FD7-8176-76ADA8537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76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87C5-5DFE-41C9-A68B-897E26F79920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47A9-E6B5-4FD7-8176-76ADA8537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94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87C5-5DFE-41C9-A68B-897E26F79920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47A9-E6B5-4FD7-8176-76ADA8537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19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87C5-5DFE-41C9-A68B-897E26F79920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47A9-E6B5-4FD7-8176-76ADA8537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98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87C5-5DFE-41C9-A68B-897E26F79920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47A9-E6B5-4FD7-8176-76ADA8537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79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87C5-5DFE-41C9-A68B-897E26F79920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47A9-E6B5-4FD7-8176-76ADA8537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69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87C5-5DFE-41C9-A68B-897E26F79920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47A9-E6B5-4FD7-8176-76ADA8537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4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87C5-5DFE-41C9-A68B-897E26F79920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47A9-E6B5-4FD7-8176-76ADA8537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75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87C5-5DFE-41C9-A68B-897E26F79920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47A9-E6B5-4FD7-8176-76ADA8537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B87C5-5DFE-41C9-A68B-897E26F79920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847A9-E6B5-4FD7-8176-76ADA8537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11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Сергей\Desktop\сказки\начал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2" y="2402850"/>
            <a:ext cx="5940198" cy="4455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 descr="C:\Users\Серей\Desktop\SDC112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3966"/>
            <a:ext cx="4536504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56176" y="4005064"/>
            <a:ext cx="2808312" cy="12961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Воспитатели: </a:t>
            </a:r>
            <a:r>
              <a:rPr lang="ru-RU" dirty="0" err="1" smtClean="0"/>
              <a:t>Пимашова</a:t>
            </a:r>
            <a:r>
              <a:rPr lang="ru-RU" dirty="0" smtClean="0"/>
              <a:t> Н.В. </a:t>
            </a:r>
            <a:r>
              <a:rPr lang="ru-RU" dirty="0" err="1" smtClean="0"/>
              <a:t>Милешина</a:t>
            </a:r>
            <a:r>
              <a:rPr lang="ru-RU" dirty="0" smtClean="0"/>
              <a:t> Т.С.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06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Users\Сергей\Desktop\сказки\солныш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87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Users\Сергей\Desktop\сказки\царьсалт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72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Users\Сергей\Desktop\сказки\реп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74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Users\Сергей\Desktop\сказки\тере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1278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Users\Сергей\Desktop\сказки\яг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Сергей\Desktop\SDC1157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3024335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2996952"/>
            <a:ext cx="3024334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55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D:\Users\Сергей\Desktop\сказки\коне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0" y="996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Сергей\Desktop\SDC113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63" y="4149080"/>
            <a:ext cx="3382010" cy="1983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Сергей\Desktop\SDC1119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700" y="4149080"/>
            <a:ext cx="3748390" cy="1983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Сергей\Desktop\SDC1160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267125"/>
            <a:ext cx="4680520" cy="2080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371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Users\Сергей\Desktop\сказки\узнай сказк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4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Users\Сергей\Desktop\сказки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4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Users\Сергей\Desktop\сказки\к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6299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Users\Сергей\Desktop\сказки\кот уче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441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Users\Сергей\Desktop\сказки\красная шапоч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Сергей\Desktop\16021399992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754705"/>
            <a:ext cx="3646307" cy="240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22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s\Сергей\Desktop\сказки\птиц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Сергей\Desktop\SDC1159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7739"/>
            <a:ext cx="3240360" cy="204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Сергей\Desktop\SDC1154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2952328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4791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Users\Сергей\Desktop\сказки\колоб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352" y="2204864"/>
            <a:ext cx="365303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4492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Users\Сергей\Desktop\сказки\золотая рыб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0"/>
            <a:ext cx="9144000" cy="685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871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Пользователь Windows</cp:lastModifiedBy>
  <cp:revision>9</cp:revision>
  <dcterms:created xsi:type="dcterms:W3CDTF">2017-05-14T12:36:39Z</dcterms:created>
  <dcterms:modified xsi:type="dcterms:W3CDTF">2020-10-28T16:50:10Z</dcterms:modified>
</cp:coreProperties>
</file>