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A12D-0FA7-4F85-9912-3AAFADE8DCF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512DE-9286-4304-BC74-1E9FFEFDC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512DE-9286-4304-BC74-1E9FFEFDC3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8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9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7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3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0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4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6246-9EE7-4747-8148-DF6349C9BB3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9BDE1-45A2-49BD-A185-CB9FF587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31" y="16559"/>
            <a:ext cx="9222432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ПАТРИОТИЧЕСКОЕ И ДУХОВНО-НРАВСТВЕННОЕ воспитание ДЕТЕЙ ДОШКОЛЬНОГО ВОЗРАСТА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Юра\Desktop\1612929283_177-p-kreml-krasnii-fon-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627"/>
            <a:ext cx="2973544" cy="20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Юра\Desktop\pamyatnik-pushkinu-na-ploshchadi-iskusstv-116210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62" y="1614088"/>
            <a:ext cx="2249045" cy="21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Юра\Desktop\1644904529_7-fikiwiki-com-p-tserkvi-krasivie-kartinki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56" y="1631099"/>
            <a:ext cx="2997658" cy="21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Юра\Desktop\1645047547_20-fikiwiki-com-p-kartinki-schastlivoi-semi-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" y="4032033"/>
            <a:ext cx="3018419" cy="21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Юра\Desktop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55" y="4064469"/>
            <a:ext cx="2128152" cy="21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Юра\Desktop\v_ulyanovske_proydet_detskiy_konkurs_mordovskogo_tvorchest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52" y="4067495"/>
            <a:ext cx="2951662" cy="21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420888"/>
            <a:ext cx="881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Благодарю за внимание!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основы ценностного отношения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окружающему миру В дошкольном Детстве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Юра\Desktop\1649202415_8-vsegda-pomnim-com-p-o-berezhnom-otnoshenii-k-prirode-foto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0" y="1340768"/>
            <a:ext cx="7746159" cy="51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9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Цель духовно-нравственного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патриотического воспитания детей: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сформировать у Дошкольников отношения высокой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духовной Нравственности с активной жизненной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позицией, направленной на сохранение и приумножение достижений народа своей страны.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ра\Desktop\877fe51a4095080aedf40de086f6087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72" y="3226771"/>
            <a:ext cx="5148857" cy="34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33584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Патриотическое и духовно-нравственное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воспитание включает три основных Направления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природы своего края дает возможность видеть и находить взаимосвязи природных явлений, учит правильному поведению, умению заботиться, сохранять и любить то, что нас окружает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Историко-краеведческое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педагогов и родителей знакомить детей с окружающей действительностью, опираясь на исторические события и факты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Знакомя детей с фольклором, предметами старины, традициями народа, мы помогаем им усвоить опыт наших предков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855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ра\Desktop\slide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927"/>
            <a:ext cx="8848043" cy="659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5"/>
            <a:ext cx="912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Средства патриотического воспитания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1.Окружающая среда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2.Художественная литература и искусство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3.Фольклор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4.Практическая деятельность</a:t>
            </a:r>
          </a:p>
        </p:txBody>
      </p:sp>
      <p:pic>
        <p:nvPicPr>
          <p:cNvPr id="7" name="Picture 2" descr="C:\Users\Юра\Desktop\ekologicheskoe-zanyatie-v-detskom-sa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7" y="2631880"/>
            <a:ext cx="32667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ра\Desktop\detsad-353677-1442228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24473"/>
            <a:ext cx="2989126" cy="22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Юра\Desktop\narodnyy-tan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15746" cy="2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1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 и последовательность работы по духовно-  нравственному и патриотическому воспитанию  детей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1197824"/>
            <a:ext cx="2420977" cy="1648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МОЯ СЕМЬЯ</a:t>
            </a:r>
          </a:p>
        </p:txBody>
      </p:sp>
      <p:sp>
        <p:nvSpPr>
          <p:cNvPr id="7" name="Овал 6"/>
          <p:cNvSpPr/>
          <p:nvPr/>
        </p:nvSpPr>
        <p:spPr>
          <a:xfrm>
            <a:off x="5831160" y="1217149"/>
            <a:ext cx="2507174" cy="164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МОЙ ГОРОД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04057" y="2924944"/>
            <a:ext cx="3024337" cy="199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ПАТРИОТИЧЕСКОЕ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духовно-нравственное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5646" y="4920158"/>
            <a:ext cx="2520281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МОЯ СТРАНА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4463" y="4892300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ТРАДИЦИИ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24128" y="4797152"/>
            <a:ext cx="0" cy="17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верх 28"/>
          <p:cNvSpPr/>
          <p:nvPr/>
        </p:nvSpPr>
        <p:spPr>
          <a:xfrm rot="2543414">
            <a:off x="5662347" y="2625398"/>
            <a:ext cx="43204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9164949">
            <a:off x="2862228" y="2566461"/>
            <a:ext cx="484632" cy="5991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3716051">
            <a:off x="2762242" y="4573992"/>
            <a:ext cx="484632" cy="5771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Стрелка вверх 1023"/>
          <p:cNvSpPr/>
          <p:nvPr/>
        </p:nvSpPr>
        <p:spPr>
          <a:xfrm rot="8276129">
            <a:off x="5674907" y="4585380"/>
            <a:ext cx="484632" cy="613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3" y="404664"/>
            <a:ext cx="4521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Моя семья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0466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МОЙ ГОРОД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3186554"/>
            <a:ext cx="4542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Моя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сТРАНА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186554"/>
            <a:ext cx="2880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ТРАДИЦИИ</a:t>
            </a:r>
            <a:endParaRPr lang="ru-RU" sz="2800" dirty="0"/>
          </a:p>
        </p:txBody>
      </p:sp>
      <p:pic>
        <p:nvPicPr>
          <p:cNvPr id="9" name="Picture 2" descr="C:\Users\Юра\Desktop\6cce6d4f-154f-508d-a2e5-8c610d427e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6" y="881717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Юра\Desktop\Beijing-Cityscape-C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6548"/>
            <a:ext cx="335164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Юра\Desktop\news_126079_image_900x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6" y="3709774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Юра\Desktop\russkie-tradicii-v-kartinkah-cover-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08" y="3680252"/>
            <a:ext cx="33516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1645241424_59-phonoteka-org-p-fon-patriotizm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0"/>
            <a:ext cx="9161721" cy="7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Работа по духовно-нравственному и патриотическому    воспитанию ведется  во всех возрастных группах,  в разных     видах деятельности и по разным направлениям.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Юра\Desktop\detsad-217764-1400409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9" y="1764565"/>
            <a:ext cx="3918332" cy="26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Юра\Desktop\5a533c57-2508-5341-a1fa-e82393e60f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74" y="1764565"/>
            <a:ext cx="3888432" cy="25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ра\Desktop\hd_hy0lufxprocmbhejof0fejlmy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51" y="4509120"/>
            <a:ext cx="3384376" cy="22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131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2022-11-26T15:37:32Z</dcterms:created>
  <dcterms:modified xsi:type="dcterms:W3CDTF">2023-05-06T19:16:15Z</dcterms:modified>
</cp:coreProperties>
</file>