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2" r:id="rId3"/>
    <p:sldId id="277" r:id="rId4"/>
    <p:sldId id="258" r:id="rId5"/>
    <p:sldId id="256" r:id="rId6"/>
    <p:sldId id="278" r:id="rId7"/>
    <p:sldId id="260" r:id="rId8"/>
    <p:sldId id="280" r:id="rId9"/>
    <p:sldId id="281" r:id="rId10"/>
    <p:sldId id="257" r:id="rId11"/>
    <p:sldId id="265" r:id="rId12"/>
    <p:sldId id="261" r:id="rId13"/>
    <p:sldId id="262" r:id="rId14"/>
    <p:sldId id="263" r:id="rId15"/>
    <p:sldId id="274" r:id="rId16"/>
    <p:sldId id="264" r:id="rId17"/>
    <p:sldId id="266" r:id="rId18"/>
    <p:sldId id="267" r:id="rId19"/>
    <p:sldId id="268" r:id="rId20"/>
    <p:sldId id="269" r:id="rId21"/>
    <p:sldId id="270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16363-43DD-400F-BADD-299CC7ACD77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174FC-9AB1-4DB5-B752-42DFE74DF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16363-43DD-400F-BADD-299CC7ACD77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174FC-9AB1-4DB5-B752-42DFE74DF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16363-43DD-400F-BADD-299CC7ACD77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174FC-9AB1-4DB5-B752-42DFE74DF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A7C13-EAD4-4F14-9530-FC7D4EF5075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5BEA1-88FD-4C27-BE26-5CD0CF3A277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A9093-38FE-46E4-BA1D-71823BECD09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70B7E-C3CE-47C3-B49D-75C95094CBD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2C8C8-5FE9-4EEA-89F8-35E2636BDC7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6247B-ED0D-4CC5-9749-906A7E04561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21AE2-28A1-48B4-A7ED-3DAB27CB034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C5D5B-5B00-4846-8EA2-EB4A9996764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16363-43DD-400F-BADD-299CC7ACD77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174FC-9AB1-4DB5-B752-42DFE74DF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3EED1-60F0-4DDE-B354-3DCE42DF369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8EC40-42E7-4313-93FB-EE939248089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E068A-CD57-4675-ABB0-1E9694253DE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16363-43DD-400F-BADD-299CC7ACD77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174FC-9AB1-4DB5-B752-42DFE74DF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16363-43DD-400F-BADD-299CC7ACD77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174FC-9AB1-4DB5-B752-42DFE74DF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16363-43DD-400F-BADD-299CC7ACD77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174FC-9AB1-4DB5-B752-42DFE74DF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16363-43DD-400F-BADD-299CC7ACD77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174FC-9AB1-4DB5-B752-42DFE74DF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16363-43DD-400F-BADD-299CC7ACD77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174FC-9AB1-4DB5-B752-42DFE74DF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16363-43DD-400F-BADD-299CC7ACD77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174FC-9AB1-4DB5-B752-42DFE74DF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16363-43DD-400F-BADD-299CC7ACD77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174FC-9AB1-4DB5-B752-42DFE74DF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E316363-43DD-400F-BADD-299CC7ACD77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D174FC-9AB1-4DB5-B752-42DFE74DF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BBE11C-62DB-40FA-A37D-7D7D4C42BBC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subTitle" idx="1"/>
          </p:nvPr>
        </p:nvSpPr>
        <p:spPr>
          <a:xfrm>
            <a:off x="899592" y="2276872"/>
            <a:ext cx="4896544" cy="379343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Тает снежок, </a:t>
            </a:r>
            <a:endParaRPr lang="en-US" sz="40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4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ожил </a:t>
            </a:r>
            <a:r>
              <a:rPr lang="ru-RU" sz="4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лужок.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прибывает. </a:t>
            </a:r>
            <a:endParaRPr lang="ru-RU" sz="40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4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4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бывает?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72816"/>
            <a:ext cx="3275753" cy="42530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84368" y="6021288"/>
            <a:ext cx="1259632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332656"/>
            <a:ext cx="70078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Презентация</a:t>
            </a:r>
            <a:r>
              <a:rPr lang="en-US" sz="32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3200" b="1" cap="all" spc="0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</a:t>
            </a:r>
            <a:r>
              <a:rPr lang="en-US" sz="32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3200" b="1" cap="all" spc="0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аппликации</a:t>
            </a:r>
            <a:endParaRPr lang="en-US" sz="3200" b="1" cap="all" spc="0" dirty="0" smtClean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32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</a:t>
            </a:r>
            <a:r>
              <a:rPr lang="en-US" sz="3200" b="1" cap="all" spc="0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ля</a:t>
            </a:r>
            <a:r>
              <a:rPr lang="en-US" sz="32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3200" b="1" cap="all" spc="0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средней</a:t>
            </a:r>
            <a:r>
              <a:rPr lang="en-US" sz="32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3200" b="1" cap="all" spc="0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группы</a:t>
            </a:r>
            <a:endParaRPr lang="ru-RU" sz="3200" b="1" cap="all" spc="0" dirty="0" smtClean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32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«ПОДСНЕЖНИКИ»</a:t>
            </a:r>
            <a:endParaRPr lang="ru-RU" sz="3200" b="1" cap="all" spc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5877272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Составила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Машина</a:t>
            </a:r>
            <a:r>
              <a:rPr lang="en-US" sz="2000" b="1" dirty="0" smtClean="0"/>
              <a:t> Ж.В.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5078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59632" y="1916832"/>
            <a:ext cx="727280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ХОД</a:t>
            </a:r>
          </a:p>
          <a:p>
            <a:pPr marL="0" indent="0" algn="ctr">
              <a:buNone/>
            </a:pP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РАБОТЫ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750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Взять картон синего цвета</a:t>
            </a:r>
            <a:endParaRPr lang="ru-RU" b="1" dirty="0"/>
          </a:p>
        </p:txBody>
      </p:sp>
      <p:pic>
        <p:nvPicPr>
          <p:cNvPr id="5122" name="Picture 2" descr="hello_html_m645385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957392" cy="521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8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ватному диску приложить шаблон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вырезать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краю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шаблона цветок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ello_html_35e26d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257600"/>
            <a:ext cx="480537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sudoterad.ru/img/picture/Jun/07/5e9367804be51b420ac2367775664026/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389704"/>
            <a:ext cx="45125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8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ватных дисков вырезать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цветка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ello_html_7f80f1e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369521" cy="478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692696"/>
            <a:ext cx="8229600" cy="45259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Влево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  повернись и в подснежник  превратись!  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подснежники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проснулись,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улыбнулись,потянулись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                             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росой они умылись,        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Два - изящно покружились,  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Три – нагнулись и присели        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И на солнце поглядели.   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Влево - вправо  повернись и в ребяток  превратись.   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50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Нарезать из зелёной бумаги полоски для листьев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ello_html_25943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309850" cy="473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86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Отрезать от листа зеленой бумаги три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полоски для стебля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ello_html_99c320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478087" cy="486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07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Приклеить стебли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ello_html_3125b51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891953" y="2158306"/>
            <a:ext cx="5373216" cy="402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2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Приклеить листья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ello_html_3125b51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079005" y="2393603"/>
            <a:ext cx="4952504" cy="371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31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риклеить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цветки из ватных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дисков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ello_html_2a3d67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5" y="1628800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ello_html_m6db80c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475207" y="2408308"/>
            <a:ext cx="4532361" cy="340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8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sunhome.ru/journal/4/narodnie-primeti-vesna.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3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09563" y="21205"/>
            <a:ext cx="7272808" cy="64807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Игра</a:t>
            </a:r>
            <a:r>
              <a:rPr lang="en-US" sz="3200" b="1" dirty="0" smtClean="0"/>
              <a:t> “</a:t>
            </a:r>
            <a:r>
              <a:rPr lang="en-US" sz="3200" b="1" dirty="0" err="1" smtClean="0"/>
              <a:t>Собери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картинку</a:t>
            </a:r>
            <a:r>
              <a:rPr lang="en-US" sz="3200" b="1" dirty="0" smtClean="0"/>
              <a:t>”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711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Приклеить сугробы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314" name="Picture 2" descr="hello_html_m1a08180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243733" y="2337567"/>
            <a:ext cx="47815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70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:\танина работа\фото поделок\МК подснежник из ватных дисков\20160326_11280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1" t="13241" r="8326" b="6617"/>
          <a:stretch/>
        </p:blipFill>
        <p:spPr bwMode="auto">
          <a:xfrm rot="5400000">
            <a:off x="1255078" y="297019"/>
            <a:ext cx="6853567" cy="6268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06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0"/>
            <a:ext cx="7052320" cy="764703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загадку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0657" y="1124744"/>
            <a:ext cx="7048872" cy="3240360"/>
          </a:xfrm>
        </p:spPr>
        <p:txBody>
          <a:bodyPr>
            <a:normAutofit fontScale="32500" lnSpcReduction="20000"/>
          </a:bodyPr>
          <a:lstStyle/>
          <a:p>
            <a:r>
              <a:rPr lang="ru-RU" sz="1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</a:t>
            </a:r>
            <a:r>
              <a:rPr lang="ru-RU" sz="1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вылез из землицы</a:t>
            </a:r>
          </a:p>
          <a:p>
            <a:r>
              <a:rPr lang="ru-RU" sz="1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проталинке.</a:t>
            </a:r>
          </a:p>
          <a:p>
            <a:r>
              <a:rPr lang="ru-RU" sz="1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мороза не боится,</a:t>
            </a:r>
          </a:p>
          <a:p>
            <a:r>
              <a:rPr lang="ru-RU" sz="1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и маленький</a:t>
            </a:r>
            <a:r>
              <a:rPr lang="ru-RU" sz="1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9744" y="4293096"/>
            <a:ext cx="388843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Подснежник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455438"/>
            <a:ext cx="3241165" cy="32411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84368" y="6021288"/>
            <a:ext cx="1259632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36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292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делать аппликацию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ватных дисков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4354" y="1454994"/>
            <a:ext cx="6400800" cy="17526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«Подснежники»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195" y="5999163"/>
            <a:ext cx="12858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D:\танина работа\фото поделок\МК подснежник из ватных дисков\20160326_11280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1" t="13241" r="8326" b="6617"/>
          <a:stretch/>
        </p:blipFill>
        <p:spPr bwMode="auto">
          <a:xfrm rot="5400000">
            <a:off x="2818832" y="2964574"/>
            <a:ext cx="4233817" cy="3175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669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</p:spPr>
      </p:pic>
    </p:spTree>
    <p:extLst>
      <p:ext uri="{BB962C8B-B14F-4D97-AF65-F5344CB8AC3E}">
        <p14:creationId xmlns:p14="http://schemas.microsoft.com/office/powerpoint/2010/main" val="151670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636" y="30544"/>
            <a:ext cx="7368902" cy="96169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растут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подснежники?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ello_html_68f074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079596"/>
            <a:ext cx="7738149" cy="580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32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mdou18skazka-kolomna.edumsko.ru/uploads/32700/32647/section/862520/user_file_56c438ba86fa1_0_2-1.png?15408839535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3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arhivurokov.ru/kopilka/uploads/user_file_547b5e35838cf/img_user_file_547b5e35838cf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23177" cy="68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77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856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Подснежники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1412776"/>
            <a:ext cx="4368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для работы?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8025" y="2172551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МАТЕРИАЛЫ: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40770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Инструменты: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7018" y="254188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Ватные диски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Картон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Зеленая бумага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914801" y="4446405"/>
            <a:ext cx="3497560" cy="2150948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Фломастер зелёный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Клей ПВА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Кисточка</a:t>
            </a:r>
          </a:p>
        </p:txBody>
      </p:sp>
      <p:pic>
        <p:nvPicPr>
          <p:cNvPr id="11" name="Рисунок 10" descr="D:\танина работа\фото поделок\МК подснежник из ватных дисков\20160326_11280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1" t="13241" r="8326" b="6617"/>
          <a:stretch/>
        </p:blipFill>
        <p:spPr bwMode="auto">
          <a:xfrm rot="5400000">
            <a:off x="5530195" y="2599465"/>
            <a:ext cx="3563620" cy="259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810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theme/theme1.xml><?xml version="1.0" encoding="utf-8"?>
<a:theme xmlns:a="http://schemas.openxmlformats.org/drawingml/2006/main" name="Тема9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206</TotalTime>
  <Words>127</Words>
  <Application>Microsoft Office PowerPoint</Application>
  <PresentationFormat>Экран (4:3)</PresentationFormat>
  <Paragraphs>46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Тема9</vt:lpstr>
      <vt:lpstr>1_Diseño predeterminado</vt:lpstr>
      <vt:lpstr>Презентация PowerPoint</vt:lpstr>
      <vt:lpstr>Презентация PowerPoint</vt:lpstr>
      <vt:lpstr>Отгадайте загадку</vt:lpstr>
      <vt:lpstr>Будем делать аппликацию  из ватных дисков</vt:lpstr>
      <vt:lpstr>Презентация PowerPoint</vt:lpstr>
      <vt:lpstr>Где растут подснежники?</vt:lpstr>
      <vt:lpstr>Презентация PowerPoint</vt:lpstr>
      <vt:lpstr>Презентация PowerPoint</vt:lpstr>
      <vt:lpstr>Подснежники</vt:lpstr>
      <vt:lpstr>Презентация PowerPoint</vt:lpstr>
      <vt:lpstr>Взять картон синего цвета</vt:lpstr>
      <vt:lpstr>К ватному диску приложить шаблон вырезать по краю шаблона цветок </vt:lpstr>
      <vt:lpstr>Из ватных дисков вырезать  3 цветка</vt:lpstr>
      <vt:lpstr>Физминутка</vt:lpstr>
      <vt:lpstr>Нарезать из зелёной бумаги полоски для листьев</vt:lpstr>
      <vt:lpstr>Отрезать от листа зеленой бумаги три полоски для стебля</vt:lpstr>
      <vt:lpstr>Приклеить стебли</vt:lpstr>
      <vt:lpstr>Приклеить листья</vt:lpstr>
      <vt:lpstr>Приклеить цветки из ватных дисков</vt:lpstr>
      <vt:lpstr>Приклеить сугробы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Отгадайте загадку</dc:title>
  <dc:creator>User</dc:creator>
  <cp:lastModifiedBy>stvospital</cp:lastModifiedBy>
  <cp:revision>16</cp:revision>
  <dcterms:created xsi:type="dcterms:W3CDTF">2017-04-20T15:39:48Z</dcterms:created>
  <dcterms:modified xsi:type="dcterms:W3CDTF">2020-05-15T09:05:06Z</dcterms:modified>
</cp:coreProperties>
</file>