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4" r:id="rId4"/>
    <p:sldId id="258" r:id="rId5"/>
    <p:sldId id="259" r:id="rId6"/>
    <p:sldId id="260" r:id="rId7"/>
    <p:sldId id="261" r:id="rId8"/>
    <p:sldId id="264" r:id="rId9"/>
    <p:sldId id="266" r:id="rId10"/>
    <p:sldId id="268" r:id="rId11"/>
    <p:sldId id="269" r:id="rId12"/>
    <p:sldId id="298" r:id="rId13"/>
    <p:sldId id="270" r:id="rId14"/>
    <p:sldId id="284" r:id="rId15"/>
    <p:sldId id="289" r:id="rId16"/>
    <p:sldId id="267" r:id="rId17"/>
    <p:sldId id="287" r:id="rId18"/>
    <p:sldId id="271" r:id="rId19"/>
    <p:sldId id="300" r:id="rId20"/>
    <p:sldId id="295" r:id="rId21"/>
    <p:sldId id="291" r:id="rId22"/>
    <p:sldId id="272" r:id="rId23"/>
    <p:sldId id="296" r:id="rId24"/>
    <p:sldId id="292" r:id="rId25"/>
    <p:sldId id="293" r:id="rId26"/>
    <p:sldId id="273" r:id="rId27"/>
    <p:sldId id="274" r:id="rId28"/>
    <p:sldId id="275" r:id="rId29"/>
    <p:sldId id="301" r:id="rId30"/>
    <p:sldId id="276" r:id="rId31"/>
    <p:sldId id="277" r:id="rId32"/>
    <p:sldId id="282" r:id="rId33"/>
    <p:sldId id="297" r:id="rId34"/>
    <p:sldId id="290" r:id="rId35"/>
    <p:sldId id="280" r:id="rId36"/>
    <p:sldId id="283" r:id="rId37"/>
    <p:sldId id="279" r:id="rId38"/>
    <p:sldId id="299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0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87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8013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65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64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4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1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8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5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3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36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4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2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2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DC9F-BD03-48FC-9269-23D4723EF3F3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67C730-6E08-4FCE-B04B-A09C0C620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marina-48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1768" y="545123"/>
            <a:ext cx="9291124" cy="240909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Беловой </a:t>
            </a:r>
            <a:r>
              <a:rPr lang="en-US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арины</a:t>
            </a: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Федоровны,</a:t>
            </a:r>
            <a:b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altLang="ru-RU" sz="24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дошкольного образовательного учреждения городского округа Саранск </a:t>
            </a: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- детский сад № 2»</a:t>
            </a:r>
            <a:r>
              <a:rPr lang="ru-RU" altLang="ru-RU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6562" y="2811462"/>
            <a:ext cx="7140330" cy="4046537"/>
          </a:xfrm>
        </p:spPr>
        <p:txBody>
          <a:bodyPr>
            <a:normAutofit/>
          </a:bodyPr>
          <a:lstStyle/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alt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04.09.1984 г.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ФГБ ОУ высшего профессионального образования "МГПИ" </a:t>
            </a:r>
            <a:r>
              <a:rPr lang="ru-RU" sz="20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им.М.Е</a:t>
            </a: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. Квалификация по диплому: Бакалавр. Специальность "Педагогическое образование".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2013 - 2017 гг</a:t>
            </a:r>
            <a:r>
              <a:rPr lang="ru-RU" sz="2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.,</a:t>
            </a:r>
            <a:endParaRPr lang="ru-RU" altLang="ru-RU" sz="2000" b="1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Стаж педагогической работы (по специальности</a:t>
            </a:r>
            <a:r>
              <a:rPr lang="ru-RU" alt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): 14 лет</a:t>
            </a:r>
          </a:p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alt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15 лет</a:t>
            </a:r>
          </a:p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Квалификационная категория:  </a:t>
            </a:r>
            <a:r>
              <a:rPr lang="ru-RU" altLang="ru-RU" sz="2000" dirty="0">
                <a:solidFill>
                  <a:srgbClr val="6600CC"/>
                </a:solidFill>
                <a:latin typeface="Times New Roman" panose="02020603050405020304" pitchFamily="18" charset="0"/>
              </a:rPr>
              <a:t>первая- </a:t>
            </a:r>
            <a:r>
              <a:rPr lang="ru-RU" altLang="ru-RU" sz="20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2016 </a:t>
            </a:r>
            <a:r>
              <a:rPr lang="ru-RU" altLang="ru-RU" sz="2000" dirty="0">
                <a:solidFill>
                  <a:srgbClr val="7030A0"/>
                </a:solidFill>
                <a:latin typeface="Times New Roman" panose="02020603050405020304" pitchFamily="18" charset="0"/>
              </a:rPr>
              <a:t>г</a:t>
            </a:r>
            <a:r>
              <a:rPr lang="ru-RU" altLang="ru-RU" sz="2000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Занимаемая должность: </a:t>
            </a:r>
            <a:r>
              <a:rPr lang="ru-RU" altLang="ru-RU" sz="20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воспитатель</a:t>
            </a:r>
          </a:p>
          <a:p>
            <a:pPr lvl="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4" descr="DSC01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14" y="2811463"/>
            <a:ext cx="3035886" cy="404653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57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3" y="0"/>
            <a:ext cx="485221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13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21" y="0"/>
            <a:ext cx="8158163" cy="934030"/>
          </a:xfrm>
        </p:spPr>
        <p:txBody>
          <a:bodyPr/>
          <a:lstStyle/>
          <a:p>
            <a:pPr marL="484632" algn="ctr">
              <a:defRPr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932" name="Group 5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33546"/>
              </p:ext>
            </p:extLst>
          </p:nvPr>
        </p:nvGraphicFramePr>
        <p:xfrm>
          <a:off x="228600" y="471481"/>
          <a:ext cx="11785600" cy="5201116"/>
        </p:xfrm>
        <a:graphic>
          <a:graphicData uri="http://schemas.openxmlformats.org/drawingml/2006/table">
            <a:tbl>
              <a:tblPr/>
              <a:tblGrid>
                <a:gridCol w="7364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участия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47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уровень -0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01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Российский уровень-3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3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 осенней флористики «Осенний букет»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детского творчества «Символ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9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 детский конкурс  декоративно – прикладного творчества «Осенний калейдоскоп»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364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семейный конкурс «Влюбленные в чтение»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88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 уровень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9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поделок «Все краски осени» МБУК "Дом культуры "Луч"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</a:p>
                    <a:p>
                      <a:endParaRPr lang="ru-RU" sz="1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  <a:p>
                      <a:pPr algn="ctr"/>
                      <a:endParaRPr lang="ru-RU" sz="18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555931"/>
              </p:ext>
            </p:extLst>
          </p:nvPr>
        </p:nvGraphicFramePr>
        <p:xfrm>
          <a:off x="228600" y="5750169"/>
          <a:ext cx="11785600" cy="756352"/>
        </p:xfrm>
        <a:graphic>
          <a:graphicData uri="http://schemas.openxmlformats.org/drawingml/2006/table">
            <a:tbl>
              <a:tblPr/>
              <a:tblGrid>
                <a:gridCol w="7364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3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</a:t>
                      </a: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ФотоБум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«Креативная Елка» МБУК "Дом культуры "Луч"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9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95" y="244699"/>
            <a:ext cx="4877958" cy="65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41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007" y="161428"/>
            <a:ext cx="4882534" cy="6696572"/>
          </a:xfrm>
          <a:prstGeom prst="rect">
            <a:avLst/>
          </a:prstGeom>
        </p:spPr>
      </p:pic>
      <p:pic>
        <p:nvPicPr>
          <p:cNvPr id="5" name="Picture 1835"/>
          <p:cNvPicPr/>
          <p:nvPr/>
        </p:nvPicPr>
        <p:blipFill>
          <a:blip r:embed="rId3"/>
          <a:stretch>
            <a:fillRect/>
          </a:stretch>
        </p:blipFill>
        <p:spPr>
          <a:xfrm>
            <a:off x="848786" y="161428"/>
            <a:ext cx="4395337" cy="66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5734" cy="4441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01161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6933"/>
            <a:ext cx="4622799" cy="659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682" y="-96731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5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2547" y="158234"/>
            <a:ext cx="9196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8043" y="630655"/>
            <a:ext cx="4494917" cy="6176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40" y="787400"/>
            <a:ext cx="4343879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9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26461" y="0"/>
            <a:ext cx="499083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4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595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научно-практических конференциях, педагогических чтениях, семинарах, секциях, методических объединениях.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94513"/>
              </p:ext>
            </p:extLst>
          </p:nvPr>
        </p:nvGraphicFramePr>
        <p:xfrm>
          <a:off x="279400" y="1494366"/>
          <a:ext cx="11582400" cy="3521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сад №2»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«Организация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онструирование из природного материала»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 совет №1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декабря 2019 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сад №2»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«Основные формы работы при реализации социально – коммуникативного развития»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Педагогический совет №2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 уровень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26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октября 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ФГБОУ ВО «Мордовский государственный педагогический университет имени М.Е.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Факультет среднего профессионального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основ безопасности жизнедеятельности старших дошкольников через проектную деятельность»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ОСОВСКИЕ ПЕДАГОГИЧЕСКИЕ ЧТЕНИЯ «ОБРАЗОВАНИЕ В СОВРЕМЕННОМ МИРЕ: НОВОЕ ВРЕМЯ – НОВЫЕ РЕШЕНИЯ»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499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05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4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302736"/>
            <a:ext cx="938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педагогического опыта по теме: 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ОБЖ дошкольников через речевое развитие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2300" y="2282946"/>
            <a:ext cx="7304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ds2sar.schoolrm.ru/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1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279" y="0"/>
            <a:ext cx="4852205" cy="666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2036" y="169073"/>
            <a:ext cx="4729164" cy="64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08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064" y="-101599"/>
            <a:ext cx="4905490" cy="674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30267"/>
            <a:ext cx="4685145" cy="66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5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9000" y="222935"/>
            <a:ext cx="1074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открытых занятий, мастер-классов, мероприятий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9077"/>
              </p:ext>
            </p:extLst>
          </p:nvPr>
        </p:nvGraphicFramePr>
        <p:xfrm>
          <a:off x="469900" y="852488"/>
          <a:ext cx="11582400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ноября 2017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сад №2»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"Скоро в школу"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для родителей подготовительной группы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сентября 2020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«Центр развития ребенка – детский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сад №2»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«Конструирование из бросового материала»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№1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- класс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64079" y="-25400"/>
            <a:ext cx="4990839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96" t="38497" r="16342" b="19769"/>
          <a:stretch/>
        </p:blipFill>
        <p:spPr>
          <a:xfrm>
            <a:off x="907241" y="1225403"/>
            <a:ext cx="10461847" cy="45726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860800" y="4203700"/>
            <a:ext cx="3048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613900" y="4000500"/>
            <a:ext cx="1028700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6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7000"/>
            <a:ext cx="83947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8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0"/>
            <a:ext cx="11988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Общественная активность</a:t>
            </a:r>
            <a:r>
              <a:rPr lang="en-US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участие в экспертных комиссиях, в жюри конкурсов, депутатская деятельность и т.д.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41" y="907941"/>
            <a:ext cx="4343878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23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2400" y="122535"/>
            <a:ext cx="985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 – педагогическая активность педагога: участие в комиссиях, педагогических сообществах, в жюри конкурсов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12" y="953532"/>
            <a:ext cx="5792888" cy="59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9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9960" y="165100"/>
            <a:ext cx="8355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5560" y="688320"/>
            <a:ext cx="4543847" cy="6169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2400" y="601893"/>
            <a:ext cx="4552818" cy="62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4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5" y="94229"/>
            <a:ext cx="4922265" cy="6763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6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52400"/>
            <a:ext cx="8331200" cy="66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5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7360" y="145534"/>
            <a:ext cx="717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" y="668754"/>
            <a:ext cx="4504159" cy="61892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64303" y="736002"/>
            <a:ext cx="4406281" cy="60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9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160" y="234434"/>
            <a:ext cx="983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 семей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7" y="757654"/>
            <a:ext cx="5684513" cy="60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5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4816" y="272534"/>
            <a:ext cx="8861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537259"/>
              </p:ext>
            </p:extLst>
          </p:nvPr>
        </p:nvGraphicFramePr>
        <p:xfrm>
          <a:off x="330200" y="795754"/>
          <a:ext cx="10325100" cy="5150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участия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46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 и призовые места в конкурсах на порталах сети Интернет</a:t>
                      </a:r>
                      <a:endParaRPr lang="ru-RU" sz="1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Всероссийский конкурс педагогического мастерства «Здоровье сберегающие технологии в </a:t>
                      </a: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учебно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 – воспитательном процессе»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2017 год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Всероссийский творческий конкурс для педагогов «Мастерица Осень»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Всероссийский творческий конкурс для педагогов «Новый год стучится в дом»</a:t>
                      </a:r>
                    </a:p>
                    <a:p>
                      <a:endParaRPr lang="ru-RU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2018 год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Муниципальный уровень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Спортивные соревнования по шахматам среди работников образования Ленинского района г. о. Саранск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19.01.2019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929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79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2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4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716683"/>
              </p:ext>
            </p:extLst>
          </p:nvPr>
        </p:nvGraphicFramePr>
        <p:xfrm>
          <a:off x="304800" y="152400"/>
          <a:ext cx="4697921" cy="640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Документ" r:id="rId3" imgW="7830147" imgH="10668623" progId="Word.Document.12">
                  <p:embed/>
                </p:oleObj>
              </mc:Choice>
              <mc:Fallback>
                <p:oleObj name="Документ" r:id="rId3" imgW="7830147" imgH="106686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52400"/>
                        <a:ext cx="4697921" cy="6400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244" y="0"/>
            <a:ext cx="4889174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917" t="8724" r="12917" b="13020"/>
          <a:stretch/>
        </p:blipFill>
        <p:spPr>
          <a:xfrm>
            <a:off x="6184900" y="787400"/>
            <a:ext cx="5762461" cy="4864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0" y="183375"/>
            <a:ext cx="8623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080" y="579596"/>
            <a:ext cx="4476620" cy="6151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0321" y="759697"/>
            <a:ext cx="4306909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1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0580" y="0"/>
            <a:ext cx="499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9200" y="400735"/>
            <a:ext cx="6616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010081"/>
              </p:ext>
            </p:extLst>
          </p:nvPr>
        </p:nvGraphicFramePr>
        <p:xfrm>
          <a:off x="808891" y="1578619"/>
          <a:ext cx="9530863" cy="4575995"/>
        </p:xfrm>
        <a:graphic>
          <a:graphicData uri="http://schemas.openxmlformats.org/drawingml/2006/table">
            <a:tbl>
              <a:tblPr/>
              <a:tblGrid>
                <a:gridCol w="6693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8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0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23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МАДОУ «Центр развития ребенка - детский сад № 2» в инновационном режиме. Реализация программы инновационной деятельности по теме 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этнокультурной компетентности у детей дошкольного возраста средствами музейной педагогики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2019 года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29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030" y="0"/>
            <a:ext cx="52226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03" y="-1"/>
            <a:ext cx="499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092" y="-69990"/>
            <a:ext cx="9513277" cy="69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2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2700" y="628134"/>
            <a:ext cx="90550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1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42852"/>
            <a:ext cx="9144000" cy="571504"/>
          </a:xfrm>
        </p:spPr>
        <p:txBody>
          <a:bodyPr>
            <a:normAutofit/>
          </a:bodyPr>
          <a:lstStyle/>
          <a:p>
            <a:pPr marL="484632" algn="ctr"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12545"/>
              </p:ext>
            </p:extLst>
          </p:nvPr>
        </p:nvGraphicFramePr>
        <p:xfrm>
          <a:off x="514350" y="853828"/>
          <a:ext cx="1140714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2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разработок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издания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 изданы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 прошедшие экспертизу на сайтах, порталах сети Интернет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Конспект итоговой НОД природный мир и аппликация в подготовительной группе «Поможем Матушке природе»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февраля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года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https://nsportal.ru/marina-484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5000"/>
                        <a:buFont typeface="Verdana" panose="020B0604030504040204" pitchFamily="34" charset="0"/>
                        <a:defRPr sz="2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0B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r>
                        <a:rPr kumimoji="0" lang="ru-RU" sz="1600" b="0" i="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«Путешествие в чудесную страну потешек». Конспект занятия кружка "Говорушки" 2 младшая группа</a:t>
                      </a: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июня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https://nsportal.ru/marina-484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Семейное благополучие как основы правовой защищенности детей в семье, воспитание правовой культуры детей и родителей через организацию работы ДОУ.</a:t>
                      </a:r>
                      <a:endParaRPr kumimoji="0" lang="ru-RU" sz="1600" b="0" i="0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февраля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года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 </a:t>
                      </a: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https://nsportal.ru/marina-484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8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90" y="190499"/>
            <a:ext cx="4523679" cy="6371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0" y="0"/>
            <a:ext cx="4927959" cy="67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714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1834</TotalTime>
  <Words>659</Words>
  <Application>Microsoft Office PowerPoint</Application>
  <PresentationFormat>Широкоэкранный</PresentationFormat>
  <Paragraphs>126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Century Gothic</vt:lpstr>
      <vt:lpstr>Times New Roman</vt:lpstr>
      <vt:lpstr>Trebuchet MS</vt:lpstr>
      <vt:lpstr>Wingdings 2</vt:lpstr>
      <vt:lpstr>Wingdings 3</vt:lpstr>
      <vt:lpstr>Грань</vt:lpstr>
      <vt:lpstr>Документ</vt:lpstr>
      <vt:lpstr>  Министерство образования РМ  Портфолио  Беловой Mарины Федоровны, воспитателя муниципального автономного дошкольного образовательного учреждения городского округа Саранск  МАДОУ «Центр развития ребенка - детский сад № 2»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3.Наличие публикаций</vt:lpstr>
      <vt:lpstr>Презентация PowerPoint</vt:lpstr>
      <vt:lpstr>Презентация PowerPoint</vt:lpstr>
      <vt:lpstr>4.Результаты участия воспитанников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Беловой марины Федоровны, воспитателя муниципального автономного дошкольного образовательного учреждения городского округа Саранск  МАДОУ «Центр развития ребенка - детский сад № 2»</dc:title>
  <dc:creator>зхщзх</dc:creator>
  <cp:lastModifiedBy>Комп.класс</cp:lastModifiedBy>
  <cp:revision>81</cp:revision>
  <dcterms:created xsi:type="dcterms:W3CDTF">2020-09-17T16:00:02Z</dcterms:created>
  <dcterms:modified xsi:type="dcterms:W3CDTF">2021-02-24T13:06:44Z</dcterms:modified>
</cp:coreProperties>
</file>