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lvl="0">
      <a:defRPr lang="ru-RU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4C22-B9A4-4317-8918-C04BA331E29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E8A8-4B10-4D50-8FDD-1173555626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7925-ED30-4345-9AE4-24274B0E620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8EE9-CBA2-4C7D-8F5C-D71D865A1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5F87-9E25-4BF9-B69A-EC80F989FB3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98A6-A877-485C-A559-B6BD12A9A4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2282-C09E-46EB-8F08-9D253531484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FF4B-158C-444B-994C-6986CFC09C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2A4C-504D-4460-A389-1ECEC2CB91A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E820-CDA7-4C82-8CFB-7F0549DC8F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1B8A-F6B7-44B4-A650-0903BB5A9146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48FD5-3937-418C-BF19-2521A7252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38D0-9FDA-4008-A84B-BD565B69E0C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F0F6-1C64-4330-A1FB-A6C657C07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6C7B-3879-4F7D-A47B-7B66EB05864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6D437-2CBD-4EEE-B07F-69B8D59B6D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952D-A8B8-4D02-8370-05C7097D407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87B8-BD8F-43D9-B0E5-E295A91BFC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206D-9AA6-4F82-BB4E-DB3CDD24ECC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C30BE-FE82-4BC8-B050-E5FEFEF33C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F289-1426-4D70-83DC-88E3CEECF55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DA5D-04B8-4A75-BB4B-240185FEA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2D300F-534A-4F97-B7EC-9F7F57D62F1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3BDAAE-A983-498C-9432-50B26A93C3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8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7.jpeg"/><Relationship Id="rId5" Type="http://schemas.openxmlformats.org/officeDocument/2006/relationships/audio" Target="../media/audio6.wav"/><Relationship Id="rId10" Type="http://schemas.openxmlformats.org/officeDocument/2006/relationships/image" Target="../media/image16.jpeg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Shape 2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1" name="Shape 21531"/>
          <p:cNvSpPr txBox="1">
            <a:spLocks noGrp="1"/>
          </p:cNvSpPr>
          <p:nvPr>
            <p:ph type="ctrTitle"/>
          </p:nvPr>
        </p:nvSpPr>
        <p:spPr>
          <a:xfrm>
            <a:off x="1146175" y="299258"/>
            <a:ext cx="10426800" cy="330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Знакомство со звуками [Т], [Т’] и буквой 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b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азвитие речи</a:t>
            </a:r>
            <a:b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( старшая группа)</a:t>
            </a:r>
            <a:endParaRPr lang="ru-RU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32" name="Shape 2153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ru-RU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ru-RU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ru-RU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ru-RU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Подготовила: Климкина Е. А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/>
          </a:p>
        </p:txBody>
      </p:sp>
      <p:pic>
        <p:nvPicPr>
          <p:cNvPr id="21533" name="Shape 21533" descr="https://www.passionforum.ru/upload/159/u15989/096/9a90cad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53882">
            <a:off x="10574703" y="125453"/>
            <a:ext cx="1381083" cy="15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4" name="Shape 21534" descr="https://www.clipartmax.com/png/middle/46-463774_%D0%B2%D0%B5%D0%BA%D1%82%D0%BE%D1%80%D0%BD%D1%8B%D0%B9-%D0%BA%D0%BB%D0%B8%D0%BF%D0%B0%D1%80%D1%82-%D0%B4%D0%B5%D1%82%D0%B8-%D0%B2-%D1%88%D0%BA%D0%BE%D0%BB%D0%B5-%D0%B1%D1%83%D0%BA%D0%B2%D0%B0-%D1%82-%D0%BF%D0%BD%D0%B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000240"/>
            <a:ext cx="2168400" cy="2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5" name="Shape 21535" descr="https://abvgdee.ru/images/kartinki/alfavit1/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7" y="2951163"/>
            <a:ext cx="1714500" cy="21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6" name="Shape 21536" descr="https://yt3.ggpht.com/a/AGF-l78AxSsvudla-lIAXzy81-d51L_J3rY12ZUdHA=s900-c-k-c0xffffffff-no-rj-m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37" y="68262"/>
            <a:ext cx="1666800" cy="16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7" name="Shape 21537" descr="http://baby-news.net/images/paint3/4109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9033" y="4634230"/>
            <a:ext cx="1954200" cy="19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8" name="Shape 21538" descr="https://1.bp.blogspot.com/-RmnwTISiGaY/Tkv2LJW4fOI/AAAAAAAAByQ/XFpr3NXCQi0/s1600/Capital-Letter-T-Polka-Dots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8612" y="4286256"/>
            <a:ext cx="2219399" cy="22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73910" y="365125"/>
            <a:ext cx="7762875" cy="6226810"/>
          </a:xfrm>
          <a:prstGeom prst="rect">
            <a:avLst/>
          </a:prstGeom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 noChangeArrowheads="1"/>
          </p:cNvSpPr>
          <p:nvPr>
            <p:ph sz="half" idx="1"/>
          </p:nvPr>
        </p:nvSpPr>
        <p:spPr>
          <a:xfrm>
            <a:off x="3090545" y="766445"/>
            <a:ext cx="6174740" cy="541083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Всегда шагаем мы вдвоём,</a:t>
            </a: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Похожие, как братья. </a:t>
            </a: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Мы за обедом - под столом, </a:t>
            </a: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 ночью под кроватью.     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 </a:t>
            </a:r>
            <a:endParaRPr lang="ru-RU" sz="40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sz="40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HTB1rkeCKf5TBuNjSspcq6znGFXa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8485" y="297180"/>
            <a:ext cx="7624445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 noChangeArrowheads="1"/>
          </p:cNvSpPr>
          <p:nvPr>
            <p:ph sz="half" idx="1"/>
          </p:nvPr>
        </p:nvSpPr>
        <p:spPr>
          <a:xfrm>
            <a:off x="3627755" y="766445"/>
            <a:ext cx="5986780" cy="541083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 головы до самых пят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Этот хищник полосат.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Притаится и молчит,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 рассердится - рычит.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tiger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505" y="249555"/>
            <a:ext cx="11123295" cy="6350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hape 21514"/>
          <p:cNvSpPr txBox="1">
            <a:spLocks noGrp="1"/>
          </p:cNvSpPr>
          <p:nvPr>
            <p:ph type="title"/>
          </p:nvPr>
        </p:nvSpPr>
        <p:spPr>
          <a:xfrm>
            <a:off x="2270125" y="0"/>
            <a:ext cx="7518300" cy="311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>
                <a:latin typeface="Cambria"/>
                <a:ea typeface="Cambria"/>
                <a:cs typeface="Cambria"/>
                <a:sym typeface="Cambria"/>
              </a:rPr>
              <a:t>Угадай в каких словах есть звук [Т]или  [Т’]?</a:t>
            </a:r>
            <a:br>
              <a:rPr lang="ru-RU" sz="3200" b="1">
                <a:latin typeface="Cambria"/>
                <a:ea typeface="Cambria"/>
                <a:cs typeface="Cambria"/>
                <a:sym typeface="Cambria"/>
              </a:rPr>
            </a:br>
            <a:r>
              <a:rPr lang="ru-RU" sz="3200" b="1">
                <a:latin typeface="Cambria"/>
                <a:ea typeface="Cambria"/>
                <a:cs typeface="Cambria"/>
                <a:sym typeface="Cambria"/>
              </a:rPr>
              <a:t>В тех словах, где есть эти звуки- картинки останутся на месте.</a:t>
            </a:r>
          </a:p>
        </p:txBody>
      </p:sp>
      <p:pic>
        <p:nvPicPr>
          <p:cNvPr id="21515" name="Shape 215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0" y="4743450"/>
            <a:ext cx="2055900" cy="14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6" name="Shape 21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6388" y="4941887"/>
            <a:ext cx="1320900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7" name="Shape 215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214313"/>
            <a:ext cx="1431900" cy="14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8" name="Shape 215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763" y="2078037"/>
            <a:ext cx="2759100" cy="19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9" name="Shape 215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10550" y="2930525"/>
            <a:ext cx="1090500" cy="16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0" name="Shape 215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2538" y="4435158"/>
            <a:ext cx="2020800" cy="1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1" name="Shape 215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54338" y="3201988"/>
            <a:ext cx="2054100" cy="12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2" name="Shape 215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7400" y="2862263"/>
            <a:ext cx="2514600" cy="1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3" name="Shape 215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48825" y="465138"/>
            <a:ext cx="2411400" cy="17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4" name="Shape 215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96247" y="4743133"/>
            <a:ext cx="2759099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822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Найди место звуков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‘]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словах,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обозначь их соответствующим цветом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9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5363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841500"/>
            <a:ext cx="761206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03720" y="5435600"/>
            <a:ext cx="719138" cy="72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08633" y="5410200"/>
            <a:ext cx="719137" cy="739775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Picture 8" descr="http://zabavnik.club/wp-content/uploads/tom_i_dzherri_28_25114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1924050"/>
            <a:ext cx="38433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://zabavnik.club/wp-content/uploads/tom_i_dzherri_28_25114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74863"/>
            <a:ext cx="34829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zabavnik.club/wp-content/uploads/tom_i_dzherri_28_25114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2227263"/>
            <a:ext cx="34829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Найди место звуков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‘]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словах,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обозначь их соответствующим цветом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9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6387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820863"/>
            <a:ext cx="761206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s://pbs.twimg.com/media/ECHr2LPWwAAfbyM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783" y="1360904"/>
            <a:ext cx="3162924" cy="523616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4713" y="4332288"/>
            <a:ext cx="471487" cy="46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0488" y="4348163"/>
            <a:ext cx="514350" cy="436562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248900" y="4348163"/>
            <a:ext cx="454025" cy="43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89038" y="1035050"/>
            <a:ext cx="10088562" cy="37814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буква Т?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антенну Т похожа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зонт как будто тоже…</a:t>
            </a:r>
            <a:b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Молоток стучит: «Тук-тук!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Букве Т я старый друг»..</a:t>
            </a:r>
            <a:b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и в дождик, и в жару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Укрывает детвору…….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i="1" smtClean="0"/>
              <a:t/>
            </a:r>
            <a:br>
              <a:rPr lang="ru-RU" i="1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1" name="Picture 2" descr="http://900igr.net/up/datai/212929/0008-005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088" y="1574800"/>
            <a:ext cx="22939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fabrikadobro.ru/wp-content/uploads/2019/05/detskaja-pesochnica-gribo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494088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713" y="882650"/>
            <a:ext cx="21161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s://img2.freepng.ru/20180330/ove/kisspng-tom-cat-jerry-mouse-tom-and-jerry-tom-and-jerry-5abeaad5c3baf7.4020243015224450138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88" y="3967163"/>
            <a:ext cx="4156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i="1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0" y="471805"/>
            <a:ext cx="11548110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679575"/>
            <a:ext cx="584676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7531100" y="0"/>
            <a:ext cx="4575175" cy="383381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Привет, ребята!!! Вы нас узнали???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Мы- герои мультфильмов: Джерри и …ом. Ой, Джерри, у меня кажется возникла проблема…. Я не могу написать  свое имя, пропала буква……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…..ом…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…..ом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85725" y="536575"/>
            <a:ext cx="4776788" cy="435292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Ну вот! Добегался, допрыгался? Что же теперь тебе делать??? Герой мультфильмов остался без первой буквы своего имени… Над тобой же будет смеяться весь мультяшный мир!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Что же теперь делать??? </a:t>
            </a:r>
          </a:p>
          <a:p>
            <a:pPr algn="ctr" eaLnBrk="1" hangingPunct="1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8688" y="4889500"/>
            <a:ext cx="184308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Shape 21526"/>
          <p:cNvSpPr txBox="1">
            <a:spLocks noGrp="1"/>
          </p:cNvSpPr>
          <p:nvPr>
            <p:ph type="title"/>
          </p:nvPr>
        </p:nvSpPr>
        <p:spPr>
          <a:xfrm>
            <a:off x="457200" y="4449763"/>
            <a:ext cx="4937100" cy="187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Ребята, чтобы вернулась буква Т в имя нашего кота, вам необходимо выполнить еще  одно маленькое задание.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Найдите на картинке 10 спрятанных букв Т</a:t>
            </a:r>
          </a:p>
        </p:txBody>
      </p:sp>
      <p:pic>
        <p:nvPicPr>
          <p:cNvPr id="21527" name="Shape 215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44066">
            <a:off x="208014" y="92037"/>
            <a:ext cx="2744714" cy="366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8" name="Shape 21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249" y="-1813400"/>
            <a:ext cx="9112800" cy="93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91840" y="365125"/>
            <a:ext cx="8379228" cy="184606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ребята!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выполнили все мои задания. Теперь буква обязательно вернется в имя Тома!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53943" y="104775"/>
            <a:ext cx="24003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https://krynica.info/wp-content/uploads/2015/10/%D0%A2-%D0%B1%D1%83%D0%BA%D0%B2%D0%B0-%D0%BA%D0%BE%D0%BF%D0%B8%D1%8F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19300" y="2874963"/>
            <a:ext cx="2416175" cy="2946400"/>
          </a:xfr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846513"/>
            <a:ext cx="30575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https://tvpuls.pl/foto/styles/full/public/tj_back_to_oz_11_e7d6cd37.jpeg6a7249cfab9a43b34e6cd76e53985be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500438"/>
            <a:ext cx="5062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972800" cy="8286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ребята! Вы- настоящие друзья!</a:t>
            </a:r>
          </a:p>
        </p:txBody>
      </p:sp>
      <p:pic>
        <p:nvPicPr>
          <p:cNvPr id="21508" name="Picture 4" descr="https://slovnet.ru/wp-content/uploads/2019/10/1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181041"/>
            <a:ext cx="982425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699000"/>
            <a:ext cx="30432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9000" t="8000" r="13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2425" y="0"/>
            <a:ext cx="6550025" cy="318611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Нас из-за тебя, не возьмут больше на съемки мультфильмов…. 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 я тебе говорил, что нужно изучать звуки и буквы…. Вот как мы теперь найдем тебе букву, с которой начинается твое имя??? Вот как мы теперь скажем режиссеру мультфильма, как тебя зовут???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9650413" y="328613"/>
            <a:ext cx="2346325" cy="25034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 не знаю…. Давай спросим нашу умную книгу АЗБУКУ?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5889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46700" y="173038"/>
            <a:ext cx="6461125" cy="6511925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Здравствуйте, ребята, а также мои любимые мультяшки!!! 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Давно ты, Том, не бывал у меня в гостях, не знакомился с буквами и звуками…..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 слышала, что у тебя исчезла первая буква твоего имени.  Все это произошло потому, что ты давно не открывал АЗБУКУ.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Буква Т вернется в том случае, если ты, ребята и твой друг Джерри познакомятся со звуками  </a:t>
            </a: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[</a:t>
            </a:r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и научатся писать первую букву твоего имени.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Решайте, думайте, как же вы поступите…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37101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913438" y="0"/>
            <a:ext cx="6278562" cy="4164013"/>
          </a:xfrm>
          <a:prstGeom prst="cloud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Ребята, помогите нам….</a:t>
            </a:r>
          </a:p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Мой друг и я не справимся без вашей помощи!</a:t>
            </a:r>
          </a:p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Помогите нам решить все задания умной книги Азбуки. </a:t>
            </a:r>
          </a:p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Вы поможете нам???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538" y="5375275"/>
            <a:ext cx="18430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2622550" y="1122363"/>
            <a:ext cx="8937625" cy="503555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Ребята, в мире существует много звуков. Перед тем, как выполнить мои задания, давайте познакомимся с   </a:t>
            </a:r>
          </a:p>
          <a:p>
            <a:pPr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согласными звуками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Какие эти звуки?</a:t>
            </a:r>
          </a:p>
          <a:p>
            <a:pPr algn="l" eaLnBrk="1" hangingPunct="1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согласный, твердый и глухой </a:t>
            </a:r>
          </a:p>
          <a:p>
            <a:pPr algn="l" eaLnBrk="1" hangingPunct="1"/>
            <a:endParaRPr lang="ru-RU" sz="32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l" eaLnBrk="1" hangingPunct="1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c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огласный, мягкий и глухой </a:t>
            </a:r>
            <a:endParaRPr lang="en-US" sz="32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988"/>
            <a:ext cx="272573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3075" y="3429000"/>
            <a:ext cx="719138" cy="72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3349625"/>
            <a:ext cx="10525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63075" y="4578350"/>
            <a:ext cx="719138" cy="739775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4502150"/>
            <a:ext cx="10525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словах присутствует звук [ т ] ? 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словах присутствует звук [ т ҆ ]?</a:t>
            </a:r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646363"/>
            <a:ext cx="1655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889500"/>
            <a:ext cx="19446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4638" y="4340225"/>
            <a:ext cx="149383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" y="3748088"/>
            <a:ext cx="2597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71663"/>
            <a:ext cx="2641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013200"/>
            <a:ext cx="2692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3863" y="2017713"/>
            <a:ext cx="1173162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7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9188" y="2017713"/>
            <a:ext cx="1171575" cy="1085850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7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7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</a:t>
            </a:r>
            <a:endParaRPr lang="ru-RU" sz="72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hape 215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/>
              <a:t>Назови картинки. Подбери слова в рифму из разных столбиков .</a:t>
            </a:r>
            <a:br>
              <a:rPr lang="ru-RU" sz="2800"/>
            </a:br>
            <a:r>
              <a:rPr lang="ru-RU" sz="2800"/>
              <a:t>Пример: Кит - щит</a:t>
            </a:r>
          </a:p>
        </p:txBody>
      </p:sp>
      <p:pic>
        <p:nvPicPr>
          <p:cNvPr id="21512" name="Shape 21512" descr="02labgi0l12985402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 l="11542" t="4090" r="3271" b="5420"/>
          <a:stretch/>
        </p:blipFill>
        <p:spPr>
          <a:xfrm>
            <a:off x="838191" y="1837191"/>
            <a:ext cx="5735700" cy="50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Отгадайте загадки: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3235960" y="1825625"/>
            <a:ext cx="6011545" cy="4351655"/>
          </a:xfrm>
        </p:spPr>
        <p:txBody>
          <a:bodyPr/>
          <a:lstStyle/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+mn-ea"/>
              </a:rPr>
              <a:t>Через поле и лесок подается голосок,</a:t>
            </a: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+mn-ea"/>
              </a:rPr>
              <a:t>Он бежит по проводам, </a:t>
            </a: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+mn-ea"/>
              </a:rPr>
              <a:t>Скажешь здесь, а слышно там….</a:t>
            </a: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en-US" sz="4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PresentationFormat>Произвольный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Знакомство со звуками [Т], [Т’] и буквой Т Развитие речи ( старшая группа)</vt:lpstr>
      <vt:lpstr>Слайд 2</vt:lpstr>
      <vt:lpstr>Слайд 3</vt:lpstr>
      <vt:lpstr>Слайд 4</vt:lpstr>
      <vt:lpstr>Слайд 5</vt:lpstr>
      <vt:lpstr> </vt:lpstr>
      <vt:lpstr>В каких словах присутствует звук [ т ] ?  В каких словах присутствует звук [ т ҆ ]?</vt:lpstr>
      <vt:lpstr>Назови картинки. Подбери слова в рифму из разных столбиков . Пример: Кит - щит</vt:lpstr>
      <vt:lpstr>Отгадайте загадки:</vt:lpstr>
      <vt:lpstr>Слайд 10</vt:lpstr>
      <vt:lpstr>Слайд 11</vt:lpstr>
      <vt:lpstr>Слайд 12</vt:lpstr>
      <vt:lpstr>Слайд 13</vt:lpstr>
      <vt:lpstr>Слайд 14</vt:lpstr>
      <vt:lpstr>Угадай в каких словах есть звук [Т]или  [Т’]? В тех словах, где есть эти звуки- картинки останутся на месте.</vt:lpstr>
      <vt:lpstr>Найди место звуков [Т] и [Т‘] в словах, обозначь их соответствующим цветом </vt:lpstr>
      <vt:lpstr>Найди место звуков [Т] и [Т‘] в словах, обозначь их соответствующим цветом </vt:lpstr>
      <vt:lpstr> На что похожа буква Т?   На антенну Т похожа И на зонт как будто тоже… Молоток стучит: «Тук-тук! Букве Т я старый друг».. Т и в дождик, и в жару Укрывает детвору…….     </vt:lpstr>
      <vt:lpstr>    </vt:lpstr>
      <vt:lpstr>Ребята, чтобы вернулась буква Т в имя нашего кота, вам необходимо выполнить еще  одно маленькое задание. Найдите на картинке 10 спрятанных букв Т</vt:lpstr>
      <vt:lpstr>Молодцы, ребята! Вы выполнили все мои задания. Теперь буква обязательно вернется в имя Тома!</vt:lpstr>
      <vt:lpstr>Спасибо, ребята! Вы- настоящие друзья!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со звуками [Т], [Т’] и буквой Т Развитие речи ( старшая группа)</dc:title>
  <cp:lastModifiedBy>Гаврюша</cp:lastModifiedBy>
  <cp:revision>1</cp:revision>
  <dcterms:modified xsi:type="dcterms:W3CDTF">2020-05-06T13:08:31Z</dcterms:modified>
</cp:coreProperties>
</file>