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8"/>
  </p:notesMasterIdLst>
  <p:sldIdLst>
    <p:sldId id="256" r:id="rId2"/>
    <p:sldId id="369" r:id="rId3"/>
    <p:sldId id="257" r:id="rId4"/>
    <p:sldId id="314" r:id="rId5"/>
    <p:sldId id="320" r:id="rId6"/>
    <p:sldId id="389" r:id="rId7"/>
    <p:sldId id="342" r:id="rId8"/>
    <p:sldId id="387" r:id="rId9"/>
    <p:sldId id="398" r:id="rId10"/>
    <p:sldId id="397" r:id="rId11"/>
    <p:sldId id="344" r:id="rId12"/>
    <p:sldId id="366" r:id="rId13"/>
    <p:sldId id="388" r:id="rId14"/>
    <p:sldId id="294" r:id="rId15"/>
    <p:sldId id="362" r:id="rId16"/>
    <p:sldId id="356" r:id="rId17"/>
    <p:sldId id="375" r:id="rId18"/>
    <p:sldId id="376" r:id="rId19"/>
    <p:sldId id="377" r:id="rId20"/>
    <p:sldId id="267" r:id="rId21"/>
    <p:sldId id="268" r:id="rId22"/>
    <p:sldId id="363" r:id="rId23"/>
    <p:sldId id="326" r:id="rId24"/>
    <p:sldId id="364" r:id="rId25"/>
    <p:sldId id="383" r:id="rId26"/>
    <p:sldId id="395" r:id="rId27"/>
    <p:sldId id="394" r:id="rId28"/>
    <p:sldId id="348" r:id="rId29"/>
    <p:sldId id="390" r:id="rId30"/>
    <p:sldId id="373" r:id="rId31"/>
    <p:sldId id="391" r:id="rId32"/>
    <p:sldId id="392" r:id="rId33"/>
    <p:sldId id="393" r:id="rId34"/>
    <p:sldId id="266" r:id="rId35"/>
    <p:sldId id="371" r:id="rId36"/>
    <p:sldId id="396" r:id="rId3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2A86"/>
    <a:srgbClr val="FFFF99"/>
    <a:srgbClr val="FFFFCC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05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185555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185555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detskijsad/nnkomleva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214290"/>
            <a:ext cx="6107000" cy="638363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</a:p>
          <a:p>
            <a:pPr algn="ctr"/>
            <a:r>
              <a:rPr lang="ru-RU" sz="2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Комлевой натальи николаевны</a:t>
            </a:r>
          </a:p>
          <a:p>
            <a:pPr algn="ctr"/>
            <a:endParaRPr lang="ru-RU" sz="15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9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9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b="1" cap="all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20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 31.01.1974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pPr algn="just">
              <a:lnSpc>
                <a:spcPct val="120000"/>
              </a:lnSpc>
            </a:pPr>
            <a:r>
              <a:rPr lang="ru-RU" sz="20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  ГОУ ВПО «Мордовский государственный университет им. Н.П. Огарева»  </a:t>
            </a:r>
          </a:p>
          <a:p>
            <a:pPr algn="just">
              <a:lnSpc>
                <a:spcPct val="12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 Учитель географии</a:t>
            </a:r>
          </a:p>
          <a:p>
            <a:pPr algn="just">
              <a:lnSpc>
                <a:spcPct val="12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«География» </a:t>
            </a:r>
          </a:p>
          <a:p>
            <a:pPr algn="l">
              <a:lnSpc>
                <a:spcPct val="120000"/>
              </a:lnSpc>
            </a:pPr>
            <a:r>
              <a:rPr lang="ru-RU" sz="20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 ВСГ 2001051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 30.07.2007г.</a:t>
            </a:r>
            <a:endParaRPr lang="ru-RU" sz="20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20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переподготовка:  </a:t>
            </a:r>
          </a:p>
          <a:p>
            <a:pPr algn="l">
              <a:lnSpc>
                <a:spcPct val="120000"/>
              </a:lnSpc>
            </a:pPr>
            <a:r>
              <a:rPr lang="ru-RU" sz="20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ФГБОУ ВО «МГПИ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им.  М.Е. </a:t>
            </a:r>
            <a:r>
              <a:rPr lang="ru-RU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0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программе: «Технологии дошкольного образования»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 «Воспитатель»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 : 132403840045 от 05.04.2016г.</a:t>
            </a:r>
          </a:p>
          <a:p>
            <a:pPr algn="l">
              <a:lnSpc>
                <a:spcPct val="120000"/>
              </a:lnSpc>
            </a:pPr>
            <a:r>
              <a:rPr lang="ru-RU" sz="20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15 лет</a:t>
            </a:r>
          </a:p>
          <a:p>
            <a:pPr algn="l">
              <a:lnSpc>
                <a:spcPct val="120000"/>
              </a:lnSpc>
            </a:pPr>
            <a:r>
              <a:rPr lang="ru-RU" sz="20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31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год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Высшая квалификационная категория</a:t>
            </a:r>
          </a:p>
          <a:p>
            <a:pPr algn="l">
              <a:lnSpc>
                <a:spcPct val="12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17.05.2017г., приказ от МО РМ от 22.05.2017г.,  № 428</a:t>
            </a:r>
          </a:p>
          <a:p>
            <a:pPr algn="l"/>
            <a:endParaRPr lang="ru-RU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885450"/>
            <a:ext cx="2712395" cy="377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лева публ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5" y="198760"/>
            <a:ext cx="4572032" cy="64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– 2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1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785794"/>
            <a:ext cx="4160425" cy="582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Метод2\Desktop\АТТЕСТАЦИЯ\Аттестация 2021-2022\Комлева\дип &amp;сертиф\1055828В1.1.2021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272603" cy="585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21970"/>
            <a:ext cx="4286280" cy="612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Комлева, Демидова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71480"/>
            <a:ext cx="4293793" cy="60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реценз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1000108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Игралочк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000108"/>
            <a:ext cx="4058561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Выступлен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928670"/>
            <a:ext cx="4143403" cy="5688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писка из протокола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6066" y="857232"/>
            <a:ext cx="4110592" cy="564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вып из протокола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857232"/>
            <a:ext cx="4130150" cy="5670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0"/>
            <a:ext cx="5747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2" y="642918"/>
          <a:ext cx="8715436" cy="6035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760"/>
                <a:gridCol w="2928958"/>
                <a:gridCol w="2043884"/>
                <a:gridCol w="2313834"/>
              </a:tblGrid>
              <a:tr h="64072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выступления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64072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04.10.2019 г.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работников – «Педагог 13.ру»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«Математические игры для развития вариативного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мышления и творческих способностей у дошкольников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Образовательный форум «Инновационная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деятельность педагога дошкольного образования: опыт, проблемы, перспективы»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072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19.11.2021 г.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работников – «Педагог 13.ру»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«Особенности использования метода проектов в формировании элементарных  математических представлений у детей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дошкольного возраста»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Круглый стол «Проектная и познавательно-исследовательская деятельность в ДОО»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лева ННсерт.МРИО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00042"/>
            <a:ext cx="4286248" cy="605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Форум 4.10.19 г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70535"/>
            <a:ext cx="4286248" cy="6056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РТИФИКАТ-Комле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4192865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032" y="642918"/>
            <a:ext cx="4318672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4414" y="0"/>
            <a:ext cx="7358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</a:p>
          <a:p>
            <a:pPr algn="ctr"/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1928802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643050"/>
            <a:ext cx="8143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Развитие математических способностей у детей дошкольного возраста в процессе игровой деятельности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откр занят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000108"/>
            <a:ext cx="4071966" cy="55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Протокол профсоюз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00108"/>
            <a:ext cx="4143404" cy="568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профсоюз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4184" y="1000108"/>
            <a:ext cx="4162626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3" name="Рисунок 2" descr="С воспит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000108"/>
            <a:ext cx="4143404" cy="5688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 воспи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00108"/>
            <a:ext cx="4143372" cy="568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 воспит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14290"/>
            <a:ext cx="4643470" cy="637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0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Качество взаимодействия с родителями </a:t>
            </a:r>
          </a:p>
        </p:txBody>
      </p:sp>
      <p:pic>
        <p:nvPicPr>
          <p:cNvPr id="3" name="Рисунок 2" descr="С родит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14356"/>
            <a:ext cx="4214810" cy="578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 роди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2844" y="714356"/>
            <a:ext cx="4214642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 родит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28"/>
            <a:ext cx="4569260" cy="627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нкет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286280" cy="588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анке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14356"/>
            <a:ext cx="4253621" cy="583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Работа с детьми из социально-неблагополучных семей </a:t>
            </a:r>
          </a:p>
        </p:txBody>
      </p:sp>
      <p:pic>
        <p:nvPicPr>
          <p:cNvPr id="4" name="Рисунок 3" descr="неблаг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77306"/>
            <a:ext cx="4214842" cy="578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неблаг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590" y="785794"/>
            <a:ext cx="4214659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428604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785926"/>
            <a:ext cx="8643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– 3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(участие) – 2</a:t>
            </a: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(призовые места) – 2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57290" y="428604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Метод2\Desktop\АТТЕСТАЦИЯ\Аттестация 2021-2022\Комлева\дип &amp;сертиф\547983Ф1.Б.2020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4286248" cy="606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Метод2\Desktop\АТТЕСТАЦИЯ\Аттестация 2021-2022\Комлева\дип &amp;сертиф\487668Ф1.Б.2019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294510" cy="607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ИННОВАЦИОННОЙ </a:t>
            </a:r>
            <a:r>
              <a:rPr lang="ru-RU" sz="2400" b="1" cap="none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(ЭКСПЕРИМЕНТАЛЬНОЙ)  ДЕЯТЕЛЬНОСТИ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071545"/>
            <a:ext cx="4011501" cy="5587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3847620" cy="557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лева Диплом ПРИЗЕРА Академия 2021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214290"/>
            <a:ext cx="4496425" cy="6358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частие пасх звон.jpeg"/>
          <p:cNvPicPr>
            <a:picLocks noChangeAspect="1"/>
          </p:cNvPicPr>
          <p:nvPr/>
        </p:nvPicPr>
        <p:blipFill>
          <a:blip r:embed="rId2" cstate="print"/>
          <a:srcRect l="2984" b="3261"/>
          <a:stretch>
            <a:fillRect/>
          </a:stretch>
        </p:blipFill>
        <p:spPr>
          <a:xfrm>
            <a:off x="214282" y="642919"/>
            <a:ext cx="4214842" cy="5770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Участие в выставке.jpeg"/>
          <p:cNvPicPr>
            <a:picLocks noChangeAspect="1"/>
          </p:cNvPicPr>
          <p:nvPr/>
        </p:nvPicPr>
        <p:blipFill>
          <a:blip r:embed="rId3" cstate="print"/>
          <a:srcRect l="2369" b="3333"/>
          <a:stretch>
            <a:fillRect/>
          </a:stretch>
        </p:blipFill>
        <p:spPr>
          <a:xfrm>
            <a:off x="4643438" y="642918"/>
            <a:ext cx="4256690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беда в конкурсе.jpeg"/>
          <p:cNvPicPr>
            <a:picLocks noChangeAspect="1"/>
          </p:cNvPicPr>
          <p:nvPr/>
        </p:nvPicPr>
        <p:blipFill>
          <a:blip r:embed="rId2" cstate="print"/>
          <a:srcRect r="1375"/>
          <a:stretch>
            <a:fillRect/>
          </a:stretch>
        </p:blipFill>
        <p:spPr>
          <a:xfrm>
            <a:off x="2143108" y="285728"/>
            <a:ext cx="4572032" cy="636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иплом Я пешехо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214810" cy="578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подтверждение диплом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962" y="740998"/>
            <a:ext cx="4247286" cy="583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3074" name="Picture 2" descr="C:\Users\Метод2\Desktop\Диломы, грамоты, сертификаты\Благодарности 2020\Благодарность 8 групп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143404" cy="5688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Благодарность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4281" y="928670"/>
            <a:ext cx="4169649" cy="572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дарственное письмо (3)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2876" y="500042"/>
            <a:ext cx="4296258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Благод слепые.jpg"/>
          <p:cNvPicPr>
            <a:picLocks noChangeAspect="1"/>
          </p:cNvPicPr>
          <p:nvPr/>
        </p:nvPicPr>
        <p:blipFill>
          <a:blip r:embed="rId3" cstate="print"/>
          <a:srcRect r="3982" b="2247"/>
          <a:stretch>
            <a:fillRect/>
          </a:stretch>
        </p:blipFill>
        <p:spPr>
          <a:xfrm>
            <a:off x="214282" y="500043"/>
            <a:ext cx="4286280" cy="6053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1-2022\Комлева\дип &amp;сертиф\1055828В1.Б.2021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642918"/>
            <a:ext cx="4244004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благодарност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701" y="642918"/>
            <a:ext cx="4242985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нновация обща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266674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правка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71480"/>
            <a:ext cx="4214640" cy="578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3108" y="5929330"/>
            <a:ext cx="5072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4"/>
              </a:rPr>
              <a:t>https://ds46sar.schoolrm.ru/sveden/employees/11164/185555/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36" y="142852"/>
            <a:ext cx="4167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Наставничество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наставничеств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4098" y="785794"/>
            <a:ext cx="4214657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ставничество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4286280" cy="588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Наставнич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28605"/>
            <a:ext cx="4266691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08" y="0"/>
            <a:ext cx="5192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ма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571480"/>
            <a:ext cx="3857652" cy="5456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14546" y="6286520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3"/>
              </a:rPr>
              <a:t>https://www.maam.ru/detskijsad/nnkomleva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ошк ти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58877"/>
            <a:ext cx="4286280" cy="588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одержание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85794"/>
            <a:ext cx="4266691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тья дошк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6355" y="214290"/>
            <a:ext cx="4578889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5990</TotalTime>
  <Words>263</Words>
  <Application>Microsoft Office PowerPoint</Application>
  <PresentationFormat>Экран (4:3)</PresentationFormat>
  <Paragraphs>77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Слайд 1</vt:lpstr>
      <vt:lpstr>Слайд 2</vt:lpstr>
      <vt:lpstr>УЧАСТИЕ В ИННОВАЦИОННОЙ (ЭКСПЕРИМЕНТАЛЬНОЙ)  ДЕЯТЕЛЬНОСТИ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ПРОВЕДЕНИЕ ОТКРЫТЫХ ЗАНЯТИЙ, МАСТЕР-КЛАССОВ, МЕРОПРИЯТИЙ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503</cp:revision>
  <dcterms:created xsi:type="dcterms:W3CDTF">2014-01-05T07:53:48Z</dcterms:created>
  <dcterms:modified xsi:type="dcterms:W3CDTF">2022-02-16T12:42:46Z</dcterms:modified>
</cp:coreProperties>
</file>