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75" r:id="rId13"/>
    <p:sldId id="272" r:id="rId14"/>
    <p:sldId id="271" r:id="rId15"/>
    <p:sldId id="274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1F8"/>
    <a:srgbClr val="8B49E7"/>
    <a:srgbClr val="FC60E6"/>
    <a:srgbClr val="39F52B"/>
    <a:srgbClr val="89776D"/>
    <a:srgbClr val="1DD0D9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4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6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17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9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980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34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3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3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4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8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7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3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2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69" y="3164103"/>
            <a:ext cx="966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«Геометрические фигуры»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2982" y="1765220"/>
            <a:ext cx="69060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4A66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2800" b="1" dirty="0">
                <a:ln w="0"/>
                <a:solidFill>
                  <a:srgbClr val="4A66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2800" b="1" dirty="0" smtClean="0">
                <a:ln w="0"/>
                <a:solidFill>
                  <a:srgbClr val="4A66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изучению геометрических фигур</a:t>
            </a:r>
            <a:endParaRPr lang="ru-RU" sz="2800" b="1" dirty="0" smtClean="0">
              <a:ln w="0"/>
              <a:solidFill>
                <a:srgbClr val="4A66A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1534" y="4162877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младшая группа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55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692" y="-78377"/>
            <a:ext cx="8316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Что бывает овальным?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1" t="67817"/>
          <a:stretch/>
        </p:blipFill>
        <p:spPr>
          <a:xfrm>
            <a:off x="718223" y="3891660"/>
            <a:ext cx="2844096" cy="2714665"/>
          </a:xfrm>
          <a:prstGeom prst="rect">
            <a:avLst/>
          </a:prstGeom>
          <a:solidFill>
            <a:srgbClr val="8B49E7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2476" r="33567" b="50095"/>
          <a:stretch/>
        </p:blipFill>
        <p:spPr>
          <a:xfrm>
            <a:off x="4099397" y="867683"/>
            <a:ext cx="4137888" cy="5990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912" r="51131" b="56"/>
          <a:stretch/>
        </p:blipFill>
        <p:spPr>
          <a:xfrm>
            <a:off x="9061798" y="867683"/>
            <a:ext cx="2799803" cy="2593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6" t="33809" r="2186" b="33904"/>
          <a:stretch/>
        </p:blipFill>
        <p:spPr>
          <a:xfrm>
            <a:off x="9061798" y="3793050"/>
            <a:ext cx="2942968" cy="2868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1" b="67464"/>
          <a:stretch/>
        </p:blipFill>
        <p:spPr>
          <a:xfrm>
            <a:off x="718222" y="867682"/>
            <a:ext cx="2812122" cy="25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6163" y="94332"/>
            <a:ext cx="6253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ПРЯМОУГОЛЬНИК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459" y="2133797"/>
            <a:ext cx="6448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053252" y="1076951"/>
            <a:ext cx="2978332" cy="4728754"/>
          </a:xfrm>
          <a:prstGeom prst="rect">
            <a:avLst/>
          </a:prstGeom>
          <a:solidFill>
            <a:srgbClr val="1DD0D9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6459" y="1635250"/>
            <a:ext cx="66815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Растянули мы квадрат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И представили на взгляд,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На кого он стал похожим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Или с чем-то очень схожим?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Не кирпич, не треугольник –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Стал квадрат ПРЯМОУГОЛЬНИК</a:t>
            </a:r>
            <a:endParaRPr lang="ru-RU" sz="2800" b="1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7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2153" y="-78377"/>
            <a:ext cx="10387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Что бывает прямоугольным?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 t="2286" r="2389" b="51048"/>
          <a:stretch/>
        </p:blipFill>
        <p:spPr>
          <a:xfrm>
            <a:off x="4029975" y="1004255"/>
            <a:ext cx="4061783" cy="5853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21692" y="3837585"/>
            <a:ext cx="2865729" cy="2805173"/>
          </a:xfrm>
          <a:prstGeom prst="rect">
            <a:avLst/>
          </a:prstGeom>
          <a:solidFill>
            <a:srgbClr val="8B49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21692" y="967253"/>
            <a:ext cx="2815214" cy="2748032"/>
          </a:xfrm>
          <a:prstGeom prst="rect">
            <a:avLst/>
          </a:prstGeom>
          <a:solidFill>
            <a:srgbClr val="39F5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1872" y="3948420"/>
            <a:ext cx="2806682" cy="2792486"/>
          </a:xfrm>
          <a:prstGeom prst="rect">
            <a:avLst/>
          </a:prstGeom>
          <a:solidFill>
            <a:srgbClr val="2AC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1872" y="1035881"/>
            <a:ext cx="2806682" cy="2774465"/>
          </a:xfrm>
          <a:prstGeom prst="rect">
            <a:avLst/>
          </a:prstGeom>
          <a:solidFill>
            <a:srgbClr val="FC6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53407" r="72207" b="3358"/>
          <a:stretch/>
        </p:blipFill>
        <p:spPr>
          <a:xfrm rot="20608498">
            <a:off x="1301895" y="4305487"/>
            <a:ext cx="1415661" cy="2087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7" t="4642" r="39904" b="52490"/>
          <a:stretch/>
        </p:blipFill>
        <p:spPr>
          <a:xfrm>
            <a:off x="9481384" y="1338594"/>
            <a:ext cx="1476103" cy="21161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5" t="9433" r="2543" b="60931"/>
          <a:stretch/>
        </p:blipFill>
        <p:spPr>
          <a:xfrm rot="7341239">
            <a:off x="9201881" y="4559338"/>
            <a:ext cx="1905351" cy="13616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5522" r="72599" b="54225"/>
          <a:stretch/>
        </p:blipFill>
        <p:spPr>
          <a:xfrm rot="20780027">
            <a:off x="1162141" y="1442118"/>
            <a:ext cx="1520599" cy="21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2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4" y="0"/>
            <a:ext cx="11560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Из каких фигур состоит рисунок</a:t>
            </a:r>
            <a:r>
              <a:rPr lang="ru-RU" sz="48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?</a:t>
            </a:r>
            <a:endParaRPr lang="ru-RU" sz="48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4762" r="12928" b="8380"/>
          <a:stretch/>
        </p:blipFill>
        <p:spPr>
          <a:xfrm>
            <a:off x="2584557" y="830997"/>
            <a:ext cx="8154957" cy="602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56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4" y="0"/>
            <a:ext cx="11560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Из каких фигур состоит рисунок</a:t>
            </a:r>
            <a:r>
              <a:rPr lang="ru-RU" sz="48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?</a:t>
            </a:r>
            <a:endParaRPr lang="ru-RU" sz="48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r="-614" b="8616"/>
          <a:stretch/>
        </p:blipFill>
        <p:spPr>
          <a:xfrm>
            <a:off x="2670747" y="922438"/>
            <a:ext cx="7734422" cy="567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96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4" y="0"/>
            <a:ext cx="11560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Из каких фигур состоит рисунок</a:t>
            </a:r>
            <a:r>
              <a:rPr lang="ru-RU" sz="48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?</a:t>
            </a:r>
            <a:endParaRPr lang="ru-RU" sz="48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1199" y="4039384"/>
            <a:ext cx="1327433" cy="12994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33231" y="5355795"/>
            <a:ext cx="1434434" cy="14111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889293" y="5368858"/>
            <a:ext cx="1454560" cy="14116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386382">
            <a:off x="2182962" y="5353843"/>
            <a:ext cx="1434434" cy="14111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47699" y="5353843"/>
            <a:ext cx="1434434" cy="14111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50123" y="5353843"/>
            <a:ext cx="1434434" cy="14111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80093" y="4015400"/>
            <a:ext cx="1327433" cy="12994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9950" y="4023832"/>
            <a:ext cx="1327433" cy="12994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8150" y="4039384"/>
            <a:ext cx="1327433" cy="12994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42999" y="2724388"/>
            <a:ext cx="1327433" cy="12994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70432" y="2736502"/>
            <a:ext cx="1327433" cy="12994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87901" y="2703087"/>
            <a:ext cx="1327433" cy="12994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876218" y="1007692"/>
            <a:ext cx="811785" cy="8035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44248" y="4622323"/>
            <a:ext cx="2037806" cy="731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97670" y="4629831"/>
            <a:ext cx="2037806" cy="7315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47699" y="2002647"/>
            <a:ext cx="2037806" cy="731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09893" y="2002647"/>
            <a:ext cx="2037806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033876" y="1422306"/>
            <a:ext cx="1534825" cy="131186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713169" y="778635"/>
            <a:ext cx="811785" cy="8035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5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4" y="0"/>
            <a:ext cx="11560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Из каких фигур состоит рисунок</a:t>
            </a:r>
            <a:r>
              <a:rPr lang="ru-RU" sz="48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?</a:t>
            </a:r>
            <a:endParaRPr lang="ru-RU" sz="48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8718" y="608928"/>
            <a:ext cx="10502537" cy="6249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8759" y="5296124"/>
            <a:ext cx="9862457" cy="1188720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37642" y="3322519"/>
            <a:ext cx="2673951" cy="24985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257" y="4532209"/>
            <a:ext cx="818318" cy="130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90255" y="3994431"/>
            <a:ext cx="982982" cy="9285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894800" y="2011617"/>
            <a:ext cx="3138862" cy="132005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033657" y="3994431"/>
            <a:ext cx="470263" cy="1826667"/>
          </a:xfrm>
          <a:prstGeom prst="rect">
            <a:avLst/>
          </a:prstGeom>
          <a:solidFill>
            <a:srgbClr val="89776D"/>
          </a:solidFill>
          <a:ln>
            <a:solidFill>
              <a:srgbClr val="897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242658" y="4304578"/>
            <a:ext cx="483326" cy="1826667"/>
          </a:xfrm>
          <a:prstGeom prst="rect">
            <a:avLst/>
          </a:prstGeom>
          <a:solidFill>
            <a:srgbClr val="89776D"/>
          </a:solidFill>
          <a:ln>
            <a:solidFill>
              <a:srgbClr val="897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449438" y="1939925"/>
            <a:ext cx="1658983" cy="249500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624404" y="2011617"/>
            <a:ext cx="1706081" cy="275342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93007" y="2211083"/>
            <a:ext cx="256958" cy="634911"/>
          </a:xfrm>
          <a:prstGeom prst="rect">
            <a:avLst/>
          </a:prstGeom>
          <a:solidFill>
            <a:srgbClr val="89776D"/>
          </a:solidFill>
          <a:ln>
            <a:solidFill>
              <a:srgbClr val="897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838291" y="1073025"/>
            <a:ext cx="1871558" cy="18169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1" idx="0"/>
          </p:cNvCxnSpPr>
          <p:nvPr/>
        </p:nvCxnSpPr>
        <p:spPr>
          <a:xfrm>
            <a:off x="4181746" y="3994431"/>
            <a:ext cx="0" cy="971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1"/>
            <a:endCxn id="11" idx="3"/>
          </p:cNvCxnSpPr>
          <p:nvPr/>
        </p:nvCxnSpPr>
        <p:spPr>
          <a:xfrm>
            <a:off x="3690255" y="4458700"/>
            <a:ext cx="982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94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2698" y="94332"/>
            <a:ext cx="910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Геометрические фигуры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03919" y="1513576"/>
            <a:ext cx="2539347" cy="2483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92776" y="4577609"/>
            <a:ext cx="3370218" cy="21889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68787" y="4577609"/>
            <a:ext cx="3370218" cy="1891612"/>
          </a:xfrm>
          <a:prstGeom prst="rect">
            <a:avLst/>
          </a:prstGeom>
          <a:solidFill>
            <a:srgbClr val="1DD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1480" y="1559296"/>
            <a:ext cx="2412809" cy="2392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920877" y="1960389"/>
            <a:ext cx="2673087" cy="321250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3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9564" y="94332"/>
            <a:ext cx="17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КРУГ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427" y="2346995"/>
            <a:ext cx="60437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Наше солнышко в окне -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Золотой круг в вышине.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Круглый мячик здесь лежит,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В ручки к вам он поспешит</a:t>
            </a:r>
            <a:endParaRPr lang="ru-RU" sz="2800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97189" y="1017662"/>
            <a:ext cx="4650377" cy="4585063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5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989" y="-78377"/>
            <a:ext cx="7786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Что бывает круглым?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79" r="51171"/>
          <a:stretch/>
        </p:blipFill>
        <p:spPr>
          <a:xfrm>
            <a:off x="8621429" y="862811"/>
            <a:ext cx="2730539" cy="2602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2096" r="65719" b="49523"/>
          <a:stretch/>
        </p:blipFill>
        <p:spPr>
          <a:xfrm>
            <a:off x="4070968" y="862811"/>
            <a:ext cx="3801292" cy="5887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2" b="67153"/>
          <a:stretch/>
        </p:blipFill>
        <p:spPr>
          <a:xfrm>
            <a:off x="405617" y="862811"/>
            <a:ext cx="2654171" cy="2468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4" t="67338"/>
          <a:stretch/>
        </p:blipFill>
        <p:spPr>
          <a:xfrm>
            <a:off x="405616" y="3806493"/>
            <a:ext cx="2648695" cy="2515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7" t="171" r="951" b="67153"/>
          <a:stretch/>
        </p:blipFill>
        <p:spPr>
          <a:xfrm>
            <a:off x="8664737" y="3871603"/>
            <a:ext cx="2643922" cy="24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124" y="45523"/>
            <a:ext cx="4820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ТРЕУГОЛЬНИК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933" y="2346995"/>
            <a:ext cx="62005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Треугольник - три угла,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Посмотрите детвора: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Три вершины очень острых -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Треугольник – «остроносый».</a:t>
            </a:r>
            <a:endParaRPr lang="ru-RU" sz="2800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740435" y="246954"/>
            <a:ext cx="4967275" cy="5566018"/>
          </a:xfrm>
          <a:prstGeom prst="triangle">
            <a:avLst/>
          </a:prstGeom>
          <a:solidFill>
            <a:srgbClr val="00B05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0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776" y="94332"/>
            <a:ext cx="944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Что бывает треугольным?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8" b="66924"/>
          <a:stretch/>
        </p:blipFill>
        <p:spPr>
          <a:xfrm>
            <a:off x="8963405" y="1216691"/>
            <a:ext cx="2682526" cy="2545413"/>
          </a:xfrm>
          <a:prstGeom prst="rect">
            <a:avLst/>
          </a:prstGeom>
          <a:solidFill>
            <a:srgbClr val="2AC1F8"/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 t="49524" r="2973" b="2857"/>
          <a:stretch/>
        </p:blipFill>
        <p:spPr>
          <a:xfrm>
            <a:off x="4152338" y="1017662"/>
            <a:ext cx="3887337" cy="5819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2" b="67385"/>
          <a:stretch/>
        </p:blipFill>
        <p:spPr>
          <a:xfrm>
            <a:off x="617784" y="3958046"/>
            <a:ext cx="2744486" cy="2508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7" t="68052"/>
          <a:stretch/>
        </p:blipFill>
        <p:spPr>
          <a:xfrm>
            <a:off x="664278" y="1125251"/>
            <a:ext cx="2697992" cy="2473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1" r="50972"/>
          <a:stretch/>
        </p:blipFill>
        <p:spPr>
          <a:xfrm>
            <a:off x="8963405" y="4062547"/>
            <a:ext cx="2682526" cy="25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5772" y="94332"/>
            <a:ext cx="3254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КВАДРАТ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931" y="253166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Познакомьтесь, вот квадрат!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Он знакомству очень рад!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В нём угла уже четыре,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Нет его ровнее в мире.</a:t>
            </a:r>
            <a:endParaRPr lang="ru-RU" sz="2800" b="1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23760" y="1316888"/>
            <a:ext cx="4284617" cy="4245428"/>
          </a:xfrm>
          <a:prstGeom prst="rect">
            <a:avLst/>
          </a:prstGeom>
          <a:solidFill>
            <a:srgbClr val="FF0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9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218" y="-78377"/>
            <a:ext cx="9249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Что бывает квадратным?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7" t="50857" r="34565" b="2477"/>
          <a:stretch/>
        </p:blipFill>
        <p:spPr>
          <a:xfrm>
            <a:off x="4078988" y="844953"/>
            <a:ext cx="3877803" cy="6013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8" t="33909" r="371" b="32912"/>
          <a:stretch/>
        </p:blipFill>
        <p:spPr>
          <a:xfrm>
            <a:off x="8898137" y="1031964"/>
            <a:ext cx="2768058" cy="2730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2" r="50641" b="33029"/>
          <a:stretch/>
        </p:blipFill>
        <p:spPr>
          <a:xfrm>
            <a:off x="8927079" y="3949113"/>
            <a:ext cx="2739116" cy="2602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6" b="66686"/>
          <a:stretch/>
        </p:blipFill>
        <p:spPr>
          <a:xfrm>
            <a:off x="713375" y="1031963"/>
            <a:ext cx="2894940" cy="2730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02" r="51413"/>
          <a:stretch/>
        </p:blipFill>
        <p:spPr>
          <a:xfrm>
            <a:off x="702990" y="4027823"/>
            <a:ext cx="2881541" cy="26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1592" y="94332"/>
            <a:ext cx="2162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ОВАЛ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92978" y="2198209"/>
            <a:ext cx="5159959" cy="3502939"/>
          </a:xfrm>
          <a:prstGeom prst="ellipse">
            <a:avLst/>
          </a:prstGeo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6459" y="2133797"/>
            <a:ext cx="64486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Наш овал нам сделать просто: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Круг растянем – больше роста.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Нет углов и нет сторон,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Очень вытянутый он.</a:t>
            </a:r>
            <a:endParaRPr lang="ru-RU" sz="2800" b="1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19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200</Words>
  <Application>Microsoft Office PowerPoint</Application>
  <PresentationFormat>Широкоэкранный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Методист</cp:lastModifiedBy>
  <cp:revision>20</cp:revision>
  <dcterms:created xsi:type="dcterms:W3CDTF">2020-04-11T12:09:07Z</dcterms:created>
  <dcterms:modified xsi:type="dcterms:W3CDTF">2020-04-15T08:31:22Z</dcterms:modified>
</cp:coreProperties>
</file>