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6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31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86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9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37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794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950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36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53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06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24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AC71A-2072-4C81-89D7-9543328F19A9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09354-7F8D-48F4-BAE1-3FDA5DFE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0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552450"/>
            <a:ext cx="57531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77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75" y="140823"/>
            <a:ext cx="9198591" cy="652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6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428625"/>
            <a:ext cx="82581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81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002" y="0"/>
            <a:ext cx="9997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94" y="614150"/>
            <a:ext cx="9469838" cy="582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25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278" y="26158"/>
            <a:ext cx="6530438" cy="68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19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39" y="0"/>
            <a:ext cx="10325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05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89" y="95534"/>
            <a:ext cx="6038442" cy="4527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731" y="1873650"/>
            <a:ext cx="6034351" cy="498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5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0932" cy="47527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578" y="3057099"/>
            <a:ext cx="5662422" cy="38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47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8687" cy="37190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686" y="2035790"/>
            <a:ext cx="7233313" cy="48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53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3924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256" y="2402006"/>
            <a:ext cx="6700743" cy="44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52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147" y="0"/>
            <a:ext cx="5313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5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48" y="150125"/>
            <a:ext cx="9488527" cy="653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0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57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35" y="126417"/>
            <a:ext cx="10354863" cy="65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2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47662"/>
            <a:ext cx="7620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59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1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79" y="0"/>
            <a:ext cx="9138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76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4" y="240536"/>
            <a:ext cx="8734567" cy="65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10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</cp:revision>
  <dcterms:created xsi:type="dcterms:W3CDTF">2017-10-09T05:53:27Z</dcterms:created>
  <dcterms:modified xsi:type="dcterms:W3CDTF">2017-10-09T07:06:52Z</dcterms:modified>
</cp:coreProperties>
</file>