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sldIdLst>
    <p:sldId id="276" r:id="rId2"/>
    <p:sldId id="291" r:id="rId3"/>
    <p:sldId id="288" r:id="rId4"/>
    <p:sldId id="303" r:id="rId5"/>
    <p:sldId id="335" r:id="rId6"/>
    <p:sldId id="315" r:id="rId7"/>
    <p:sldId id="289" r:id="rId8"/>
    <p:sldId id="293" r:id="rId9"/>
    <p:sldId id="305" r:id="rId10"/>
    <p:sldId id="334" r:id="rId11"/>
    <p:sldId id="297" r:id="rId12"/>
    <p:sldId id="295" r:id="rId13"/>
    <p:sldId id="298" r:id="rId14"/>
    <p:sldId id="299" r:id="rId15"/>
    <p:sldId id="310" r:id="rId16"/>
    <p:sldId id="311" r:id="rId17"/>
    <p:sldId id="312" r:id="rId18"/>
    <p:sldId id="336" r:id="rId19"/>
    <p:sldId id="337" r:id="rId20"/>
    <p:sldId id="338" r:id="rId21"/>
    <p:sldId id="339" r:id="rId22"/>
    <p:sldId id="340" r:id="rId23"/>
    <p:sldId id="341" r:id="rId24"/>
    <p:sldId id="342" r:id="rId25"/>
    <p:sldId id="343" r:id="rId26"/>
    <p:sldId id="344" r:id="rId27"/>
    <p:sldId id="345" r:id="rId28"/>
    <p:sldId id="346" r:id="rId29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FF"/>
    <a:srgbClr val="FFFF00"/>
    <a:srgbClr val="97BADD"/>
    <a:srgbClr val="5E94CA"/>
    <a:srgbClr val="FFFF99"/>
    <a:srgbClr val="FF0000"/>
    <a:srgbClr val="800000"/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832" autoAdjust="0"/>
    <p:restoredTop sz="99471" autoAdjust="0"/>
  </p:normalViewPr>
  <p:slideViewPr>
    <p:cSldViewPr>
      <p:cViewPr>
        <p:scale>
          <a:sx n="75" d="100"/>
          <a:sy n="75" d="100"/>
        </p:scale>
        <p:origin x="-1386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952FE7-A312-469F-AE8B-920B749D92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91B8A-9EA6-46EF-9AB6-D9D054D90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B75F3-A83B-48D7-8512-0DE5E421D4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C9C972F-17AC-40C1-9755-03D3F7515F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6433A-1B98-4DBB-B59C-1A2E8EFF72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1DA6A-81BD-4E0D-9F6D-D05BFC1BE5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BEF64-F0F4-465C-931B-C932C2010C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280B5-4839-490D-8E98-B04CB009AC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4C6FE-04B3-4249-881B-F855E293BD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574D5B7-BD8F-4A1B-9C7D-315781E6CF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DC942F-DB9D-454D-9EF0-2C3C7CEA21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5D1A731-0D39-465B-A957-10EF4AF3C7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40;&#1076;&#1084;&#1080;&#1085;&#1080;&#1089;&#1090;&#1088;&#1072;&#1090;&#1086;&#1088;\&#1056;&#1072;&#1073;&#1086;&#1095;&#1080;&#1081;%20&#1089;&#1090;&#1086;&#1083;\&#1076;&#1077;&#1085;&#1100;%20&#1087;&#1086;&#1073;&#1077;&#1076;&#1099;&#1099;\metronom1.mp3" TargetMode="Externa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40;&#1076;&#1084;&#1080;&#1085;&#1080;&#1089;&#1090;&#1088;&#1072;&#1090;&#1086;&#1088;\&#1056;&#1072;&#1073;&#1086;&#1095;&#1080;&#1081;%20&#1089;&#1090;&#1086;&#1083;\&#1076;&#1077;&#1085;&#1100;%20&#1087;&#1086;&#1073;&#1077;&#1076;&#1099;&#1099;\best-mp3.ru_a._aleksandrov_-_svyaszennaya_voina.mp3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rasfokus.ru/images/photos/medium/f2a639ed10944dbce4304402c9b92bf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14400" y="304800"/>
            <a:ext cx="7141921" cy="624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Tm="6798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457200"/>
            <a:ext cx="81534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1245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 descr="Iz_khroniki_Velikojj_Otechestvennojj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152400"/>
            <a:ext cx="8610600" cy="645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9867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ada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228600"/>
            <a:ext cx="84328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1038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j144_115740118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796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s1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9600" y="457200"/>
            <a:ext cx="800100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9345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569325" cy="6467475"/>
          </a:xfrm>
        </p:spPr>
        <p:txBody>
          <a:bodyPr/>
          <a:lstStyle/>
          <a:p>
            <a:r>
              <a:rPr lang="ru-RU" sz="9600" b="1" dirty="0" smtClean="0"/>
              <a:t>Дети-герои</a:t>
            </a:r>
            <a:r>
              <a:rPr lang="ru-RU" sz="5400" b="1" dirty="0" smtClean="0"/>
              <a:t/>
            </a:r>
            <a:br>
              <a:rPr lang="ru-RU" sz="5400" b="1" dirty="0" smtClean="0"/>
            </a:br>
            <a:endParaRPr lang="ru-RU" sz="5400" b="1" dirty="0" smtClean="0"/>
          </a:p>
        </p:txBody>
      </p:sp>
      <p:pic>
        <p:nvPicPr>
          <p:cNvPr id="19460" name="Picture 4" descr="http://departugansk.ucoz.ru/72352d2275eeaddb7794f2b907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4600" y="304800"/>
            <a:ext cx="6004390" cy="4137025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4276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://900igr.net/datas/istorija/Partizan-geroj/0008-008-Lenja-golikov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90600" y="609600"/>
            <a:ext cx="7111999" cy="5334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20753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://school-ppt.3dn.ru/presentacii_02/Vnekl_rabota/pionery_geroi/pionery_geroi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3000" y="609600"/>
            <a:ext cx="6934200" cy="5200652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8786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http://school-ppt.3dn.ru/presentacii_02/Vnekl_rabota/pionery_geroi/pionery_geroi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90600" y="762000"/>
            <a:ext cx="7010400" cy="5257801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7735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http://images.myshared.ru/4/109169/slide_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5800" y="4572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20824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horde.me/uploads/posts/89/89d520ad10f06063272d82e0c4ea837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3000" y="685800"/>
            <a:ext cx="7086600" cy="5314950"/>
          </a:xfrm>
          <a:prstGeom prst="rect">
            <a:avLst/>
          </a:prstGeom>
          <a:noFill/>
        </p:spPr>
      </p:pic>
    </p:spTree>
  </p:cSld>
  <p:clrMapOvr>
    <a:masterClrMapping/>
  </p:clrMapOvr>
  <p:transition advTm="855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2" descr="Картинка 8 из 623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304800"/>
            <a:ext cx="8534400" cy="6295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3505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129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81200" y="304800"/>
            <a:ext cx="533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2892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0" y="594360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 мая</a:t>
            </a:r>
            <a:r>
              <a:rPr lang="ru-RU" dirty="0"/>
              <a:t> - это всенародный праздник. В этом году наш народ отмечает 71-летие  Великой Победы. </a:t>
            </a:r>
          </a:p>
        </p:txBody>
      </p:sp>
      <p:pic>
        <p:nvPicPr>
          <p:cNvPr id="102402" name="Picture 2" descr="http://www.kostroma.meteorf.ru/assets/images/img/133550988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0" y="228600"/>
            <a:ext cx="5943600" cy="5630169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9169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0" y="5943600"/>
            <a:ext cx="9144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/>
              <a:t>В этот день вспоминают тех, кто остался на полях сражений, тех, кто после войны налаживал мирную жизнь. А еще поздравляют тех воинов Великой Отечественной Войны, которые живут сегодня. </a:t>
            </a:r>
          </a:p>
        </p:txBody>
      </p:sp>
      <p:pic>
        <p:nvPicPr>
          <p:cNvPr id="7171" name="Picture 8" descr="F:\9 мая 2008\Апрель_май_2008 12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381000"/>
            <a:ext cx="8102278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4315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381000" y="5867400"/>
            <a:ext cx="8534400" cy="6413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</a:rPr>
              <a:t>В этот Великий день принято бывать на могилах погибших воинов, возлагать венки, живые цветы тем, кто не вернулся с войны.</a:t>
            </a:r>
          </a:p>
        </p:txBody>
      </p:sp>
      <p:pic>
        <p:nvPicPr>
          <p:cNvPr id="8197" name="Picture 6" descr="F:\9 мая 2008\Апрель_май_2008 12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0" y="381000"/>
            <a:ext cx="7902222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3626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38881_800_60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1143000"/>
          </a:xfrm>
        </p:spPr>
        <p:txBody>
          <a:bodyPr/>
          <a:lstStyle/>
          <a:p>
            <a:pPr eaLnBrk="1" hangingPunct="1"/>
            <a:r>
              <a:rPr lang="ru-RU" sz="2800" dirty="0" smtClean="0">
                <a:solidFill>
                  <a:srgbClr val="FF0000"/>
                </a:solidFill>
              </a:rPr>
              <a:t>Вечный огонь горит в память о погибших в годы Великой Отечественной войны .</a:t>
            </a:r>
          </a:p>
        </p:txBody>
      </p:sp>
      <p:pic>
        <p:nvPicPr>
          <p:cNvPr id="4" name="metronom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620000" y="6019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80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685800" y="5715000"/>
            <a:ext cx="7924800" cy="366713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</a:rPr>
              <a:t>Ежегодно  9 мая устраивают парад военных в честь праздника Победы.</a:t>
            </a:r>
          </a:p>
        </p:txBody>
      </p:sp>
      <p:pic>
        <p:nvPicPr>
          <p:cNvPr id="98306" name="Picture 2" descr="http://www.setwalls.ru/pic/201502/1920x1200/setwalls.ru-7474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8200" y="533400"/>
            <a:ext cx="7772400" cy="485775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1106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1524000" y="5791200"/>
            <a:ext cx="6400800" cy="646331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</a:rPr>
              <a:t>По всей стране слышны залпы праздничного салюта в честь тех, кто сражался за Родину.</a:t>
            </a:r>
          </a:p>
        </p:txBody>
      </p:sp>
      <p:pic>
        <p:nvPicPr>
          <p:cNvPr id="97282" name="Picture 2" descr="http://victory-photo.beta2.ria.ru/images/40/23/40231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14400" y="533400"/>
            <a:ext cx="7443216" cy="50292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2779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http://cs424420.vk.me/v424420150/7c2/O0cTQlkoTr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95400" y="457200"/>
            <a:ext cx="6667500" cy="5729194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29907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42567971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38400" y="457200"/>
            <a:ext cx="42672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best-mp3.ru_a._aleksandrov_-_svyaszennaya_voin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696200" y="5867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96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2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world_war2_4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33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381000"/>
            <a:ext cx="4495800" cy="5785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F:\война\0_f005_31359a8f_X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95400" y="609600"/>
            <a:ext cx="7467600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86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война\eremenko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228600"/>
            <a:ext cx="8356600" cy="626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7098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Iz_khroniki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304800"/>
            <a:ext cx="8534400" cy="6258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258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 descr="25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276225"/>
            <a:ext cx="8447691" cy="612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83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445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3315" name="Picture 5" descr="2c76d37a210d7cfde4a785439b5776ca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228600"/>
            <a:ext cx="838200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8138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706</TotalTime>
  <Words>116</Words>
  <Application>Microsoft Office PowerPoint</Application>
  <PresentationFormat>Экран (4:3)</PresentationFormat>
  <Paragraphs>7</Paragraphs>
  <Slides>28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Дети-герои 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Вечный огонь горит в память о погибших в годы Великой Отечественной войны .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Елаева Е.Е.</dc:creator>
  <cp:lastModifiedBy>Метод2</cp:lastModifiedBy>
  <cp:revision>44</cp:revision>
  <cp:lastPrinted>1601-01-01T00:00:00Z</cp:lastPrinted>
  <dcterms:created xsi:type="dcterms:W3CDTF">1601-01-01T00:00:00Z</dcterms:created>
  <dcterms:modified xsi:type="dcterms:W3CDTF">2020-04-29T07:30:30Z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