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67" r:id="rId2"/>
    <p:sldId id="316" r:id="rId3"/>
    <p:sldId id="269" r:id="rId4"/>
    <p:sldId id="270" r:id="rId5"/>
    <p:sldId id="311" r:id="rId6"/>
    <p:sldId id="271" r:id="rId7"/>
    <p:sldId id="272" r:id="rId8"/>
    <p:sldId id="273" r:id="rId9"/>
    <p:sldId id="274" r:id="rId10"/>
    <p:sldId id="275" r:id="rId11"/>
    <p:sldId id="309" r:id="rId12"/>
    <p:sldId id="324" r:id="rId13"/>
    <p:sldId id="279" r:id="rId14"/>
    <p:sldId id="303" r:id="rId15"/>
    <p:sldId id="281" r:id="rId16"/>
    <p:sldId id="282" r:id="rId17"/>
    <p:sldId id="283" r:id="rId18"/>
    <p:sldId id="320" r:id="rId19"/>
    <p:sldId id="287" r:id="rId20"/>
    <p:sldId id="288" r:id="rId21"/>
    <p:sldId id="289" r:id="rId22"/>
    <p:sldId id="290" r:id="rId23"/>
    <p:sldId id="292" r:id="rId24"/>
    <p:sldId id="294" r:id="rId25"/>
    <p:sldId id="293" r:id="rId26"/>
    <p:sldId id="296" r:id="rId27"/>
    <p:sldId id="295" r:id="rId28"/>
    <p:sldId id="308" r:id="rId29"/>
    <p:sldId id="297" r:id="rId30"/>
    <p:sldId id="314" r:id="rId31"/>
    <p:sldId id="299" r:id="rId32"/>
    <p:sldId id="300" r:id="rId33"/>
    <p:sldId id="323" r:id="rId34"/>
    <p:sldId id="301" r:id="rId3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56" autoAdjust="0"/>
    <p:restoredTop sz="91304" autoAdjust="0"/>
  </p:normalViewPr>
  <p:slideViewPr>
    <p:cSldViewPr snapToGrid="0" showGuides="1">
      <p:cViewPr>
        <p:scale>
          <a:sx n="262" d="100"/>
          <a:sy n="262" d="100"/>
        </p:scale>
        <p:origin x="186" y="-1836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75894D-4B23-4446-9BA9-6A2C6F1F0107}" type="datetimeFigureOut">
              <a:rPr lang="ru-RU" smtClean="0"/>
              <a:t>05.12.2022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D9625D-0D1A-4917-BBE0-71E6F9A4A6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368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9625D-0D1A-4917-BBE0-71E6F9A4A69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1068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DC9B-B9AB-4E6D-818C-63481D266B25}" type="datetimeFigureOut">
              <a:rPr lang="ru-RU" smtClean="0"/>
              <a:t>05.12.2022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BB274-539E-4688-B644-EE97F1317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911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DC9B-B9AB-4E6D-818C-63481D266B25}" type="datetimeFigureOut">
              <a:rPr lang="ru-RU" smtClean="0"/>
              <a:t>05.12.2022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BB274-539E-4688-B644-EE97F1317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840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DC9B-B9AB-4E6D-818C-63481D266B25}" type="datetimeFigureOut">
              <a:rPr lang="ru-RU" smtClean="0"/>
              <a:t>05.12.2022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BB274-539E-4688-B644-EE97F1317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473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DC9B-B9AB-4E6D-818C-63481D266B25}" type="datetimeFigureOut">
              <a:rPr lang="ru-RU" smtClean="0"/>
              <a:t>05.12.2022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BB274-539E-4688-B644-EE97F1317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655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DC9B-B9AB-4E6D-818C-63481D266B25}" type="datetimeFigureOut">
              <a:rPr lang="ru-RU" smtClean="0"/>
              <a:t>05.12.2022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BB274-539E-4688-B644-EE97F1317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3701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DC9B-B9AB-4E6D-818C-63481D266B25}" type="datetimeFigureOut">
              <a:rPr lang="ru-RU" smtClean="0"/>
              <a:t>05.12.2022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BB274-539E-4688-B644-EE97F1317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757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DC9B-B9AB-4E6D-818C-63481D266B25}" type="datetimeFigureOut">
              <a:rPr lang="ru-RU" smtClean="0"/>
              <a:t>05.12.2022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BB274-539E-4688-B644-EE97F1317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4091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DC9B-B9AB-4E6D-818C-63481D266B25}" type="datetimeFigureOut">
              <a:rPr lang="ru-RU" smtClean="0"/>
              <a:t>05.12.2022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BB274-539E-4688-B644-EE97F1317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092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DC9B-B9AB-4E6D-818C-63481D266B25}" type="datetimeFigureOut">
              <a:rPr lang="ru-RU" smtClean="0"/>
              <a:t>05.12.2022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BB274-539E-4688-B644-EE97F1317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2417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DC9B-B9AB-4E6D-818C-63481D266B25}" type="datetimeFigureOut">
              <a:rPr lang="ru-RU" smtClean="0"/>
              <a:t>05.12.2022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BB274-539E-4688-B644-EE97F1317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9675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DC9B-B9AB-4E6D-818C-63481D266B25}" type="datetimeFigureOut">
              <a:rPr lang="ru-RU" smtClean="0"/>
              <a:t>05.12.2022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BB274-539E-4688-B644-EE97F1317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472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06DC9B-B9AB-4E6D-818C-63481D266B25}" type="datetimeFigureOut">
              <a:rPr lang="ru-RU" smtClean="0"/>
              <a:t>05.12.2022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BBB274-539E-4688-B644-EE97F1317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3130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s7sar.schoolrm.ru/sveden/employees/25188/264710/" TargetMode="External"/><Relationship Id="rId2" Type="http://schemas.openxmlformats.org/officeDocument/2006/relationships/hyperlink" Target="https://ds7sar.schoolrm.ru/sveden/employees/25188/242152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s7sar.schoolrm.ru/sveden/employees/25188/460427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0466" y="161924"/>
            <a:ext cx="10978661" cy="181536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Республики Мордовия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Ганюхиной</a:t>
            </a:r>
            <a:r>
              <a:rPr lang="ru-RU" sz="3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Ольги Сергеевны, </a:t>
            </a:r>
            <a:r>
              <a:rPr lang="ru-RU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 МАДОУ «Центр развития ребенка – детский сад № 7»</a:t>
            </a:r>
            <a:endParaRPr lang="ru-RU" sz="29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32667" y="1977292"/>
            <a:ext cx="8890000" cy="439840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2300" b="1" i="1" dirty="0">
                <a:latin typeface="Times New Roman" panose="02020603050405020304" pitchFamily="18" charset="0"/>
                <a:cs typeface="Times New Roman" pitchFamily="18" charset="0"/>
              </a:rPr>
              <a:t>Дата рождения: </a:t>
            </a:r>
            <a:r>
              <a:rPr lang="ru-RU" sz="2300" i="1" dirty="0" smtClean="0">
                <a:latin typeface="Times New Roman" pitchFamily="18" charset="0"/>
                <a:cs typeface="Times New Roman" pitchFamily="18" charset="0"/>
              </a:rPr>
              <a:t>09.09.1987г</a:t>
            </a:r>
            <a:r>
              <a:rPr lang="ru-RU" sz="2300" i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2300" b="1" i="1" dirty="0">
                <a:latin typeface="Times New Roman" pitchFamily="18" charset="0"/>
                <a:cs typeface="Times New Roman" pitchFamily="18" charset="0"/>
              </a:rPr>
              <a:t>Профессиональное образование: </a:t>
            </a:r>
            <a:r>
              <a:rPr lang="ru-RU" sz="2300" i="1" dirty="0" smtClean="0">
                <a:latin typeface="Times New Roman" pitchFamily="18" charset="0"/>
                <a:cs typeface="Times New Roman" pitchFamily="18" charset="0"/>
              </a:rPr>
              <a:t>ГОУ ВПО «Мордовский </a:t>
            </a:r>
            <a:r>
              <a:rPr lang="ru-RU" sz="2300" i="1" dirty="0">
                <a:latin typeface="Times New Roman" pitchFamily="18" charset="0"/>
                <a:cs typeface="Times New Roman" pitchFamily="18" charset="0"/>
              </a:rPr>
              <a:t>государственный педагогический институт имени </a:t>
            </a:r>
            <a:r>
              <a:rPr lang="ru-RU" sz="2300" i="1" dirty="0" smtClean="0">
                <a:latin typeface="Times New Roman" pitchFamily="18" charset="0"/>
                <a:cs typeface="Times New Roman" pitchFamily="18" charset="0"/>
              </a:rPr>
              <a:t>М.Е. Евсевьева»</a:t>
            </a:r>
            <a:endParaRPr lang="ru-RU" sz="2300" i="1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23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</a:t>
            </a:r>
            <a:r>
              <a:rPr 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русского языка и литературы</a:t>
            </a:r>
          </a:p>
          <a:p>
            <a:pPr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Диплом: </a:t>
            </a:r>
            <a:r>
              <a:rPr lang="ru-RU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ВСГ 2553847</a:t>
            </a:r>
            <a:endParaRPr lang="ru-RU" sz="23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23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</a:t>
            </a:r>
            <a:r>
              <a:rPr 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выдачи: </a:t>
            </a:r>
            <a:r>
              <a:rPr lang="ru-RU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 июня 2009 года</a:t>
            </a:r>
          </a:p>
          <a:p>
            <a:pPr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23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Профессиональная переподготовка: </a:t>
            </a:r>
            <a:r>
              <a:rPr lang="ru-RU" sz="2300" i="1" dirty="0" smtClean="0">
                <a:latin typeface="Times New Roman" pitchFamily="18" charset="0"/>
                <a:cs typeface="Times New Roman" pitchFamily="18" charset="0"/>
              </a:rPr>
              <a:t>ФГБОУ ВО </a:t>
            </a:r>
            <a:r>
              <a:rPr lang="ru-RU" sz="2300" i="1" dirty="0">
                <a:latin typeface="Times New Roman" pitchFamily="18" charset="0"/>
                <a:cs typeface="Times New Roman" pitchFamily="18" charset="0"/>
              </a:rPr>
              <a:t>«Мордовский государственный педагогический институт имени М.Е. Евсевьева</a:t>
            </a:r>
            <a:r>
              <a:rPr lang="ru-RU" sz="2300" i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Квалификация: </a:t>
            </a:r>
            <a:r>
              <a:rPr lang="ru-RU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  <a:endParaRPr lang="ru-RU" sz="2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Диплом: </a:t>
            </a:r>
            <a:r>
              <a:rPr lang="ru-RU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132405 134126</a:t>
            </a:r>
            <a:endParaRPr lang="ru-RU" sz="23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выдачи: </a:t>
            </a:r>
            <a:r>
              <a:rPr lang="ru-RU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 мая 2017 </a:t>
            </a:r>
            <a:r>
              <a:rPr lang="ru-RU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  <a:p>
            <a:pPr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2300" b="1" i="1" dirty="0" smtClean="0">
                <a:latin typeface="Times New Roman" pitchFamily="18" charset="0"/>
                <a:cs typeface="Times New Roman" pitchFamily="18" charset="0"/>
              </a:rPr>
              <a:t>Общий </a:t>
            </a:r>
            <a:r>
              <a:rPr lang="ru-RU" sz="2300" b="1" i="1" dirty="0">
                <a:latin typeface="Times New Roman" pitchFamily="18" charset="0"/>
                <a:cs typeface="Times New Roman" pitchFamily="18" charset="0"/>
              </a:rPr>
              <a:t>трудовой стаж: </a:t>
            </a:r>
            <a:r>
              <a:rPr lang="ru-RU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лет</a:t>
            </a:r>
            <a:endParaRPr lang="ru-RU" sz="2300" i="1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2300" b="1" i="1" dirty="0">
                <a:latin typeface="Times New Roman" pitchFamily="18" charset="0"/>
                <a:cs typeface="Times New Roman" pitchFamily="18" charset="0"/>
              </a:rPr>
              <a:t>Стаж педагогической работы (по специальности): </a:t>
            </a:r>
            <a:r>
              <a:rPr lang="ru-RU" sz="2300" i="1" dirty="0" smtClean="0">
                <a:latin typeface="Times New Roman" pitchFamily="18" charset="0"/>
                <a:cs typeface="Times New Roman" pitchFamily="18" charset="0"/>
              </a:rPr>
              <a:t>4 года</a:t>
            </a:r>
            <a:endParaRPr lang="ru-RU" sz="2300" i="1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2300" b="1" i="1" dirty="0">
                <a:latin typeface="Times New Roman" pitchFamily="18" charset="0"/>
                <a:cs typeface="Times New Roman" pitchFamily="18" charset="0"/>
              </a:rPr>
              <a:t>Наличие квалификационной категории: </a:t>
            </a:r>
            <a:r>
              <a:rPr lang="ru-RU" sz="2300" i="1" dirty="0" smtClean="0">
                <a:latin typeface="Times New Roman" pitchFamily="18" charset="0"/>
                <a:cs typeface="Times New Roman" pitchFamily="18" charset="0"/>
              </a:rPr>
              <a:t>-</a:t>
            </a:r>
            <a:endParaRPr lang="ru-RU" sz="2300" i="1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2300" b="1" i="1" dirty="0" smtClean="0">
                <a:latin typeface="Times New Roman" pitchFamily="18" charset="0"/>
                <a:cs typeface="Times New Roman" pitchFamily="18" charset="0"/>
              </a:rPr>
              <a:t>Дата </a:t>
            </a:r>
            <a:r>
              <a:rPr lang="ru-RU" sz="2300" b="1" i="1" dirty="0">
                <a:latin typeface="Times New Roman" pitchFamily="18" charset="0"/>
                <a:cs typeface="Times New Roman" pitchFamily="18" charset="0"/>
              </a:rPr>
              <a:t>последней аттестации: </a:t>
            </a:r>
            <a:r>
              <a:rPr lang="ru-RU" sz="2300" i="1" dirty="0" smtClean="0">
                <a:latin typeface="Times New Roman" pitchFamily="18" charset="0"/>
                <a:cs typeface="Times New Roman" pitchFamily="18" charset="0"/>
              </a:rPr>
              <a:t>-</a:t>
            </a:r>
            <a:endParaRPr lang="ru-RU" sz="23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33" y="2319780"/>
            <a:ext cx="2760134" cy="414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68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6113" y="650631"/>
            <a:ext cx="10972800" cy="55567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Материал, прошедший экспертизу на сайтах, порталах сети Интернет:2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Образовательный СМИ «Педагогический альманах»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Картотека подвижных игр с экологическим содержанием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Российский уровень: 5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Сборник публикаций «Педагогический альманах» Выпуск №12-2021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Сюжетно-ролевые игры и проблемные ситуации</a:t>
            </a:r>
          </a:p>
          <a:p>
            <a:pPr marL="0" indent="0"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57664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182" y="122272"/>
            <a:ext cx="4674658" cy="661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1398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62" y="146454"/>
            <a:ext cx="3563636" cy="5040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793" y="909000"/>
            <a:ext cx="3563636" cy="504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428" y="1525551"/>
            <a:ext cx="3563636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6007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66218"/>
            <a:ext cx="10744200" cy="1325563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Результаты участия воспитанников в: конкурсах, выставках, турнирах, </a:t>
            </a:r>
            <a:b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соревнованиях, акциях, фестивалях</a:t>
            </a:r>
            <a:b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9243560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0" y="235479"/>
            <a:ext cx="3664670" cy="50400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931" y="745066"/>
            <a:ext cx="3566526" cy="504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748" y="1809000"/>
            <a:ext cx="4582286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7100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7477" y="2264263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Наличие авторских программ, </a:t>
            </a:r>
            <a:b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методических пособий 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1616390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631" y="909000"/>
            <a:ext cx="3664670" cy="504000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631" y="1591733"/>
            <a:ext cx="3664671" cy="504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80" y="237067"/>
            <a:ext cx="3521216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719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0292" y="2103437"/>
            <a:ext cx="10773508" cy="1325563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Выступление на заседаниях методических советов, объединениях научно-практических конференциях, педагогических чтениях, семинарах, секциях, форумах, радиопередачах (очно)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40796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826" y="476811"/>
            <a:ext cx="4293173" cy="5904377"/>
          </a:xfrm>
        </p:spPr>
      </p:pic>
    </p:spTree>
    <p:extLst>
      <p:ext uri="{BB962C8B-B14F-4D97-AF65-F5344CB8AC3E}">
        <p14:creationId xmlns:p14="http://schemas.microsoft.com/office/powerpoint/2010/main" val="6509423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399" y="2440110"/>
            <a:ext cx="9032631" cy="2026381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Проведение открытых занятий, </a:t>
            </a:r>
            <a:b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– классов, мероприятий</a:t>
            </a:r>
            <a:r>
              <a:rPr lang="ru-RU" sz="4800" dirty="0" smtClean="0"/>
              <a:t/>
            </a:r>
            <a:br>
              <a:rPr lang="ru-RU" sz="4800" dirty="0" smtClean="0"/>
            </a:b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1407239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082867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/>
            </a:r>
            <a:b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</a:b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опыт: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Моделирование как средство формирования связной речи детей старшего возраста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370667"/>
            <a:ext cx="11353800" cy="38062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4800" dirty="0" smtClean="0">
              <a:latin typeface="Times New Roman" panose="02020603050405020304" pitchFamily="18" charset="0"/>
              <a:cs typeface="Times New Roman" panose="02020603050405020304" pitchFamily="18" charset="0"/>
              <a:hlinkClick r:id="rId3"/>
            </a:endParaRPr>
          </a:p>
          <a:p>
            <a:pPr marL="0" indent="0" algn="ctr">
              <a:buNone/>
            </a:pP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25396" y="3429000"/>
            <a:ext cx="115084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https://ds7sar.schoolrm.ru/sveden/employees/25188/460427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/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62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433" y="547965"/>
            <a:ext cx="4189699" cy="5762070"/>
          </a:xfrm>
        </p:spPr>
      </p:pic>
    </p:spTree>
    <p:extLst>
      <p:ext uri="{BB962C8B-B14F-4D97-AF65-F5344CB8AC3E}">
        <p14:creationId xmlns:p14="http://schemas.microsoft.com/office/powerpoint/2010/main" val="32320447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59580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Экспертная деятельность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26042791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14046" y="2766218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 Общественно-педагогическая активность педагога: участие в комиссиях, педагогических сообществах, в жюри конкурсов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97043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1969" y="2103437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 Позитивные результаты работы с воспитанниками:</a:t>
            </a:r>
            <a:b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8023490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301" y="487890"/>
            <a:ext cx="4477566" cy="6157971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381" y="487890"/>
            <a:ext cx="4474486" cy="615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4393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842233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11. Качество взаимодействия с родителями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76701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02" y="132292"/>
            <a:ext cx="3141146" cy="4320000"/>
          </a:xfr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981" y="1727201"/>
            <a:ext cx="3141146" cy="4320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193" y="2292292"/>
            <a:ext cx="3141146" cy="4320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405" y="132292"/>
            <a:ext cx="3141146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4063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7139" y="2103437"/>
            <a:ext cx="10515600" cy="1325563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12. Работа с детьми из социально-неблагополучных семей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13405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796" y="501388"/>
            <a:ext cx="4257433" cy="5855224"/>
          </a:xfrm>
        </p:spPr>
      </p:pic>
    </p:spTree>
    <p:extLst>
      <p:ext uri="{BB962C8B-B14F-4D97-AF65-F5344CB8AC3E}">
        <p14:creationId xmlns:p14="http://schemas.microsoft.com/office/powerpoint/2010/main" val="37934689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09600" y="244011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13. Участие педагога в профессиональных конкурсах.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797964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198" y="279456"/>
            <a:ext cx="4475110" cy="6154594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84" y="279456"/>
            <a:ext cx="4475111" cy="615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09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249" y="262831"/>
            <a:ext cx="4255504" cy="6038215"/>
          </a:xfrm>
        </p:spPr>
      </p:pic>
    </p:spTree>
    <p:extLst>
      <p:ext uri="{BB962C8B-B14F-4D97-AF65-F5344CB8AC3E}">
        <p14:creationId xmlns:p14="http://schemas.microsoft.com/office/powerpoint/2010/main" val="32837227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6416" y="2545618"/>
            <a:ext cx="10398369" cy="1325563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14. Награды и поощрения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2416372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244" y="287163"/>
            <a:ext cx="4225116" cy="589750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89" y="1125941"/>
            <a:ext cx="5368024" cy="3795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9728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604" y="846305"/>
            <a:ext cx="3755839" cy="51653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172" y="846304"/>
            <a:ext cx="3755840" cy="516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9252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28184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внимание.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1145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367206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Участие в инновационной (экспериментальной) деятельности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418604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13475" y="791128"/>
            <a:ext cx="3628951" cy="4990876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91" y="498333"/>
            <a:ext cx="4261876" cy="586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64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34" y="132291"/>
            <a:ext cx="3141146" cy="432000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367" y="764891"/>
            <a:ext cx="3141146" cy="432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103" y="1854692"/>
            <a:ext cx="3141146" cy="432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839" y="2292291"/>
            <a:ext cx="3141146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60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9939" y="210343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Наставничество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56922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367" y="883989"/>
            <a:ext cx="3141146" cy="432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204" y="1473448"/>
            <a:ext cx="3141146" cy="432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041" y="2062907"/>
            <a:ext cx="3141146" cy="4320000"/>
          </a:xfrm>
          <a:prstGeom prst="rect">
            <a:avLst/>
          </a:prstGeom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0" y="294530"/>
            <a:ext cx="3163932" cy="4351338"/>
          </a:xfrm>
        </p:spPr>
      </p:pic>
    </p:spTree>
    <p:extLst>
      <p:ext uri="{BB962C8B-B14F-4D97-AF65-F5344CB8AC3E}">
        <p14:creationId xmlns:p14="http://schemas.microsoft.com/office/powerpoint/2010/main" val="331970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4769" y="210343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3. Наличие публикаций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41619469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5024</TotalTime>
  <Words>266</Words>
  <Application>Microsoft Office PowerPoint</Application>
  <PresentationFormat>Широкоэкранный</PresentationFormat>
  <Paragraphs>41</Paragraphs>
  <Slides>34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Times New Roman</vt:lpstr>
      <vt:lpstr>Тема Office</vt:lpstr>
      <vt:lpstr>Министерство образования Республики Мордовия  Портфолио Ганюхиной Ольги Сергеевны,  воспитателя МАДОУ «Центр развития ребенка – детский сад № 7»</vt:lpstr>
      <vt:lpstr>   Педагогический опыт:    Моделирование как средство формирования связной речи детей старшего возраста</vt:lpstr>
      <vt:lpstr>Презентация PowerPoint</vt:lpstr>
      <vt:lpstr>1. Участие в инновационной (экспериментальной) деятельности</vt:lpstr>
      <vt:lpstr>Презентация PowerPoint</vt:lpstr>
      <vt:lpstr>Презентация PowerPoint</vt:lpstr>
      <vt:lpstr>2. Наставничество</vt:lpstr>
      <vt:lpstr>Презентация PowerPoint</vt:lpstr>
      <vt:lpstr>3. Наличие публикаций</vt:lpstr>
      <vt:lpstr>Презентация PowerPoint</vt:lpstr>
      <vt:lpstr>Презентация PowerPoint</vt:lpstr>
      <vt:lpstr>Презентация PowerPoint</vt:lpstr>
      <vt:lpstr>4. Результаты участия воспитанников в: конкурсах, выставках, турнирах,  соревнованиях, акциях, фестивалях </vt:lpstr>
      <vt:lpstr>Презентация PowerPoint</vt:lpstr>
      <vt:lpstr>5. Наличие авторских программ,  методических пособий </vt:lpstr>
      <vt:lpstr>Презентация PowerPoint</vt:lpstr>
      <vt:lpstr>6. Выступление на заседаниях методических советов, объединениях научно-практических конференциях, педагогических чтениях, семинарах, секциях, форумах, радиопередачах (очно)</vt:lpstr>
      <vt:lpstr>Презентация PowerPoint</vt:lpstr>
      <vt:lpstr>7. Проведение открытых занятий,  мастер – классов, мероприятий </vt:lpstr>
      <vt:lpstr>Презентация PowerPoint</vt:lpstr>
      <vt:lpstr>8. Экспертная деятельность</vt:lpstr>
      <vt:lpstr>9. Общественно-педагогическая активность педагога: участие в комиссиях, педагогических сообществах, в жюри конкурсов </vt:lpstr>
      <vt:lpstr>10. Позитивные результаты работы с воспитанниками: </vt:lpstr>
      <vt:lpstr>Презентация PowerPoint</vt:lpstr>
      <vt:lpstr>11. Качество взаимодействия с родителями</vt:lpstr>
      <vt:lpstr>Презентация PowerPoint</vt:lpstr>
      <vt:lpstr>12. Работа с детьми из социально-неблагополучных семей</vt:lpstr>
      <vt:lpstr>Презентация PowerPoint</vt:lpstr>
      <vt:lpstr>13. Участие педагога в профессиональных конкурсах.</vt:lpstr>
      <vt:lpstr>Презентация PowerPoint</vt:lpstr>
      <vt:lpstr>14. Награды и поощрения</vt:lpstr>
      <vt:lpstr>Презентация PowerPoint</vt:lpstr>
      <vt:lpstr>Презентация PowerPoint</vt:lpstr>
      <vt:lpstr>Спасибо за внимание.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124</cp:revision>
  <dcterms:created xsi:type="dcterms:W3CDTF">2020-01-09T17:59:46Z</dcterms:created>
  <dcterms:modified xsi:type="dcterms:W3CDTF">2022-12-05T07:36:02Z</dcterms:modified>
</cp:coreProperties>
</file>