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303" r:id="rId6"/>
    <p:sldId id="304" r:id="rId7"/>
    <p:sldId id="305" r:id="rId8"/>
    <p:sldId id="264" r:id="rId9"/>
    <p:sldId id="306" r:id="rId10"/>
    <p:sldId id="266" r:id="rId11"/>
    <p:sldId id="271" r:id="rId12"/>
    <p:sldId id="269" r:id="rId13"/>
    <p:sldId id="276" r:id="rId14"/>
    <p:sldId id="275" r:id="rId15"/>
    <p:sldId id="316" r:id="rId16"/>
    <p:sldId id="295" r:id="rId17"/>
    <p:sldId id="296" r:id="rId18"/>
    <p:sldId id="319" r:id="rId19"/>
    <p:sldId id="284" r:id="rId20"/>
    <p:sldId id="282" r:id="rId21"/>
    <p:sldId id="315" r:id="rId22"/>
    <p:sldId id="297" r:id="rId23"/>
    <p:sldId id="317" r:id="rId24"/>
    <p:sldId id="280" r:id="rId25"/>
    <p:sldId id="294" r:id="rId26"/>
    <p:sldId id="274" r:id="rId27"/>
    <p:sldId id="285" r:id="rId28"/>
    <p:sldId id="313" r:id="rId29"/>
    <p:sldId id="286" r:id="rId30"/>
    <p:sldId id="301" r:id="rId31"/>
    <p:sldId id="318" r:id="rId32"/>
    <p:sldId id="289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olncesvet.ru/&#1087;&#1077;&#1095;&#1072;&#1090;&#1085;&#1086;&#1077;%20-%20&#1080;&#1079;&#1076;&#1072;&#1085;&#1080;&#1077;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4" y="-11400"/>
            <a:ext cx="9174824" cy="68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336704" cy="57606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МИНИСТЕРСТВО ОБРАЗОВАНИЯ РМ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ПОРТФОЛИО 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Мязитовой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Рушании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Раилевны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воспитателя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МАДОУ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«Детский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сад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42»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pPr algn="l"/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Дата </a:t>
            </a:r>
            <a:r>
              <a:rPr lang="ru-RU" sz="1500" b="1" dirty="0">
                <a:solidFill>
                  <a:srgbClr val="7030A0"/>
                </a:solidFill>
                <a:latin typeface="Bookman Old Style" pitchFamily="18" charset="0"/>
              </a:rPr>
              <a:t>рождения</a:t>
            </a:r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: </a:t>
            </a:r>
            <a:r>
              <a:rPr lang="ru-RU" sz="1600" b="1" i="1" dirty="0" smtClean="0">
                <a:solidFill>
                  <a:srgbClr val="7030A0"/>
                </a:solidFill>
                <a:latin typeface="Bookman Old Style" pitchFamily="18" charset="0"/>
              </a:rPr>
              <a:t>08.09.1979 г.</a:t>
            </a:r>
            <a:endParaRPr lang="ru-RU" sz="1600" b="1" i="1" dirty="0">
              <a:solidFill>
                <a:srgbClr val="7030A0"/>
              </a:solidFill>
              <a:latin typeface="Bookman Old Style" pitchFamily="18" charset="0"/>
            </a:endParaRPr>
          </a:p>
          <a:p>
            <a:pPr algn="l"/>
            <a:r>
              <a:rPr lang="ru-RU" sz="1500" b="1" dirty="0">
                <a:solidFill>
                  <a:srgbClr val="7030A0"/>
                </a:solidFill>
                <a:latin typeface="Bookman Old Style" pitchFamily="18" charset="0"/>
              </a:rPr>
              <a:t>Профессиональное образование</a:t>
            </a:r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: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ГОУ ВПО «Мордовский государственный педагогический институт им. М. Е. </a:t>
            </a:r>
            <a:r>
              <a:rPr lang="ru-RU" sz="1400" b="1" i="1" dirty="0" err="1" smtClean="0">
                <a:solidFill>
                  <a:srgbClr val="7030A0"/>
                </a:solidFill>
                <a:latin typeface="Bookman Old Style" pitchFamily="18" charset="0"/>
              </a:rPr>
              <a:t>Евсевьева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» </a:t>
            </a:r>
          </a:p>
          <a:p>
            <a:pPr algn="l"/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Специальность:</a:t>
            </a:r>
            <a:r>
              <a:rPr lang="ru-RU" sz="16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«Педагогика и методика дошкольного образования» с доп. специальностью «Педагогика и психология» </a:t>
            </a:r>
            <a:r>
              <a:rPr lang="ru-RU" sz="1400" b="1" i="1" dirty="0">
                <a:solidFill>
                  <a:srgbClr val="7030A0"/>
                </a:solidFill>
                <a:latin typeface="Bookman Old Style" pitchFamily="18" charset="0"/>
              </a:rPr>
              <a:t>	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	                                           </a:t>
            </a:r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Квалификация: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«Организатор-методист дошкольного образования. Педагог-психолог»  </a:t>
            </a:r>
          </a:p>
          <a:p>
            <a:pPr algn="l"/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Диплом:</a:t>
            </a:r>
            <a:r>
              <a:rPr lang="ru-RU" sz="16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Bookman Old Style" pitchFamily="18" charset="0"/>
              </a:rPr>
              <a:t>ВСВ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1399669</a:t>
            </a:r>
            <a:r>
              <a:rPr lang="ru-RU" sz="14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Bookman Old Style" pitchFamily="18" charset="0"/>
              </a:rPr>
              <a:t>	</a:t>
            </a:r>
          </a:p>
          <a:p>
            <a:pPr algn="l"/>
            <a:r>
              <a:rPr lang="ru-RU" sz="1500" b="1" dirty="0">
                <a:solidFill>
                  <a:srgbClr val="7030A0"/>
                </a:solidFill>
                <a:latin typeface="Bookman Old Style" pitchFamily="18" charset="0"/>
              </a:rPr>
              <a:t>Дата выдачи: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30.01.2006 г.</a:t>
            </a:r>
          </a:p>
          <a:p>
            <a:pPr algn="l"/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Общий </a:t>
            </a:r>
            <a:r>
              <a:rPr lang="ru-RU" sz="1500" b="1" dirty="0">
                <a:solidFill>
                  <a:srgbClr val="7030A0"/>
                </a:solidFill>
                <a:latin typeface="Bookman Old Style" pitchFamily="18" charset="0"/>
              </a:rPr>
              <a:t>трудовой стаж: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22 года</a:t>
            </a:r>
            <a:endParaRPr lang="ru-RU" sz="1400" b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pPr algn="l"/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Стаж </a:t>
            </a:r>
            <a:r>
              <a:rPr lang="ru-RU" sz="1500" b="1" dirty="0">
                <a:solidFill>
                  <a:srgbClr val="7030A0"/>
                </a:solidFill>
                <a:latin typeface="Bookman Old Style" pitchFamily="18" charset="0"/>
              </a:rPr>
              <a:t>педагогической </a:t>
            </a:r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работы: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11 лет</a:t>
            </a:r>
            <a:endParaRPr lang="ru-RU" sz="1400" b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pPr algn="l"/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Наличие </a:t>
            </a:r>
            <a:r>
              <a:rPr lang="ru-RU" sz="1500" b="1" dirty="0">
                <a:solidFill>
                  <a:srgbClr val="7030A0"/>
                </a:solidFill>
                <a:latin typeface="Bookman Old Style" pitchFamily="18" charset="0"/>
              </a:rPr>
              <a:t>квалификационной категории:</a:t>
            </a:r>
            <a:r>
              <a:rPr lang="ru-RU" sz="1600" b="1" dirty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Bookman Old Style" pitchFamily="18" charset="0"/>
              </a:rPr>
              <a:t>первая</a:t>
            </a:r>
          </a:p>
          <a:p>
            <a:pPr algn="l"/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Дата </a:t>
            </a:r>
            <a:r>
              <a:rPr lang="ru-RU" sz="1500" b="1" dirty="0">
                <a:solidFill>
                  <a:srgbClr val="7030A0"/>
                </a:solidFill>
                <a:latin typeface="Bookman Old Style" pitchFamily="18" charset="0"/>
              </a:rPr>
              <a:t>последней аттестации</a:t>
            </a:r>
            <a:r>
              <a:rPr lang="ru-RU" sz="1500" b="1" dirty="0" smtClean="0">
                <a:solidFill>
                  <a:srgbClr val="7030A0"/>
                </a:solidFill>
                <a:latin typeface="Bookman Old Style" pitchFamily="18" charset="0"/>
              </a:rPr>
              <a:t>: </a:t>
            </a:r>
            <a:r>
              <a:rPr lang="ru-RU" sz="1400" b="1" i="1" dirty="0" smtClean="0">
                <a:solidFill>
                  <a:srgbClr val="7030A0"/>
                </a:solidFill>
                <a:latin typeface="Bookman Old Style" pitchFamily="18" charset="0"/>
              </a:rPr>
              <a:t>20.05.2016 г.</a:t>
            </a:r>
            <a:endParaRPr lang="ru-RU" sz="1400" b="1" dirty="0">
              <a:solidFill>
                <a:srgbClr val="7030A0"/>
              </a:solidFill>
              <a:latin typeface="Bookman Old Style" pitchFamily="18" charset="0"/>
            </a:endParaRPr>
          </a:p>
          <a:p>
            <a:pPr algn="l"/>
            <a:endParaRPr lang="ru-RU" sz="16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Picture 2" descr="C:\Users\stvospital\Desktop\IMG-20211012-WA0001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0450" r="12620" b="24647"/>
          <a:stretch/>
        </p:blipFill>
        <p:spPr bwMode="auto">
          <a:xfrm>
            <a:off x="6444208" y="620688"/>
            <a:ext cx="2227834" cy="253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0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3. Наличие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публикаций,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            включая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интернет-публикации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8136904" cy="3649960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публикация в сборнике статей Международного образовательного портала «Солнечный свет» «Педагогика и образование», </a:t>
            </a:r>
            <a:r>
              <a:rPr lang="en-US" sz="2400" dirty="0" smtClean="0">
                <a:solidFill>
                  <a:srgbClr val="002060"/>
                </a:solidFill>
                <a:latin typeface="Bookman Old Style" pitchFamily="18" charset="0"/>
                <a:hlinkClick r:id="rId3"/>
              </a:rPr>
              <a:t>https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  <a:hlinkClick r:id="rId3"/>
              </a:rPr>
              <a:t>://</a:t>
            </a:r>
            <a:r>
              <a:rPr lang="en-US" sz="2400" dirty="0" smtClean="0">
                <a:solidFill>
                  <a:srgbClr val="002060"/>
                </a:solidFill>
                <a:latin typeface="Bookman Old Style" pitchFamily="18" charset="0"/>
                <a:hlinkClick r:id="rId3"/>
              </a:rPr>
              <a:t>solncesvet.ru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  <a:hlinkClick r:id="rId3"/>
              </a:rPr>
              <a:t>/печатное - издание/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1578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рушана\Attachments_rushaniamyazitova@yandex.ru_2021-01-14_22-15-05\267dc6bdb7668f3c833dc2473b99b53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58" y="404664"/>
            <a:ext cx="44828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5\Мои документы\Downloads\44450e849e6226f52c4189e72ac76f79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38609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5\Мои документы\Downloads\Апрель 07.08.20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57500"/>
            <a:ext cx="1965929" cy="27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3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4. Результаты участия воспитанников в: выставках, турнирах, соревнованиях, акциях, фестивалях, конкурсах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6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381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Победы и призовые места в мероприятиях сети Интернет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pic>
        <p:nvPicPr>
          <p:cNvPr id="5" name="Picture 2" descr="C:\Users\stvospital\Desktop\Калякова межд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8" y="1268760"/>
            <a:ext cx="3517074" cy="497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Downloads\Мялькин М 15.09.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2579"/>
            <a:ext cx="3453720" cy="496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50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Муниципальный уровень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446363" cy="324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tvospital\Desktop\м2\Денисов Арсений 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66759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7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Республиканский уровень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tvospital\Desktop\м2\Диплом 3 место Беляшова 12.01.2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5738"/>
            <a:ext cx="3888431" cy="52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Диплом 3 место ЛДПР 12.01.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10" y="1325738"/>
            <a:ext cx="3860757" cy="52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8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0801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5. Наличие авторских программ, методических пособий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F:\рушана\сканы\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3998" r="3607" b="2961"/>
          <a:stretch/>
        </p:blipFill>
        <p:spPr bwMode="auto">
          <a:xfrm>
            <a:off x="827584" y="1268760"/>
            <a:ext cx="338437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рушана\справка для круж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3123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8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080120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384376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384376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681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080120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4" name="Picture 2" descr="C:\Users\stvospital\Desktop\ре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3996"/>
            <a:ext cx="3185915" cy="44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рец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1463996"/>
            <a:ext cx="3178402" cy="44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791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6.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9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Представление инновационного педагогического опыта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852936"/>
            <a:ext cx="5328592" cy="2520280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https://docviewer.yandex.ru/view/1486849177/?*=</a:t>
            </a:r>
            <a:r>
              <a:rPr lang="en-US" dirty="0" smtClean="0">
                <a:solidFill>
                  <a:srgbClr val="0070C0"/>
                </a:solidFill>
              </a:rPr>
              <a:t>lnHqvD3pgQPSt2HHHBh8scBXiON7InVybCI6InlhLWJyb3dzZXI6Ly80RFQxdVhFUFJySlJYbFVGb2V3cnVLSWN2OXhrR0k4cW9YMXBJUVJ3WDNxdmR5MWxkRjZxRnpHeW5QOG9wakgyZ1FZQl9NdkMybkxOd182OE9xRWFzVEotQjdrdUJ0dFdhTUl0VlE1LXExR2hSRzBWNGtscnctRkhlb0xsbERuTEduTVhIQ095eExJZGlpcl8yZzQzeGc9PT9zaWduPVpVd3Q4VFA5S3F2MUZPdFNsbGxrUFh5cExMQ2dram1VWmpDMUpMUFBra0E9IiwidGl0bGUiOiJQRURPUFlULmRvY3giLCJub2lmcmFtZSI6ZmFsc2UsInVpZCI6IjE0ODY4NDkxNzciLCJ0cyI6MTYzNDEzNDg2NzM1MywieXUiOiI3ODU1MDAxOTUxNTAxNzQ2NjMzIn0%3D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2" descr="F:\рушана\педопыт\Certificate_1071_20210126_Мязитова_Рушания_Равилевн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714702" cy="387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615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152127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C:\Users\stvospital\Desktop\Выступление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68" y="908720"/>
            <a:ext cx="4021596" cy="568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Desktop\мяз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6" y="908720"/>
            <a:ext cx="3987897" cy="54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5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152127"/>
          </a:xfrm>
        </p:spPr>
        <p:txBody>
          <a:bodyPr>
            <a:normAutofit/>
          </a:bodyPr>
          <a:lstStyle/>
          <a:p>
            <a:endParaRPr lang="ru-RU" sz="4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6" y="1444870"/>
            <a:ext cx="3624358" cy="494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рушана\дополнение к 13 р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68" y="1444870"/>
            <a:ext cx="3600400" cy="49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23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15212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7. Проведение открытых занятий, мастер-классов, мероприятий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рушана\список выступлени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 bwMode="auto">
          <a:xfrm>
            <a:off x="611560" y="1727845"/>
            <a:ext cx="344209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Desktop\мяз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20" y="1694681"/>
            <a:ext cx="3296058" cy="45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59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152127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stvospital\Documents\Документы сканера\мез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335550" cy="46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vospital\Desktop\Мастер класс всерос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312368" cy="46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07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15212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8. Экспертная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F:\рушана\Attachments_rushaniamyazitova@yandex.ru_2021-01-12_11-16-56\Солнечный свет экспер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5304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52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4016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9. Общественно-педагогическая  активность педагога: участие в комиссиях, педагогических сообществах, жюри конкурсов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346450" cy="491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1323"/>
            <a:ext cx="3528392" cy="491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828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10. Позитивные результаты работы с воспитанниками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рушана\справка с воспитанниками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4" y="1412776"/>
            <a:ext cx="272648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рушана\справка с воспитанниками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12" y="1988839"/>
            <a:ext cx="2736304" cy="35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рушана\справка с воспитанниками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598992" cy="336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38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11. Качество взаимодействия с родителями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рушана\работа с родителя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3"/>
            <a:ext cx="339466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76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stvospital\Desktop\мяз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517172" cy="48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мяз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86" y="1484784"/>
            <a:ext cx="3510805" cy="48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97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12. Работа с детьми из социально-неблагополучных семей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рушана\справка о неблагополучны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0004"/>
            <a:ext cx="2922888" cy="39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рушана\план работы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25" y="2924944"/>
            <a:ext cx="2581530" cy="360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рушана\план с семьями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10004"/>
            <a:ext cx="2745080" cy="38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97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51216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1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. Участие в инновационной (экспериментальной) деятельности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endParaRPr lang="ru-RU" sz="32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492896"/>
            <a:ext cx="6440760" cy="2520280"/>
          </a:xfrm>
        </p:spPr>
        <p:txBody>
          <a:bodyPr>
            <a:normAutofit fontScale="55000" lnSpcReduction="2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Bookman Old Style" pitchFamily="18" charset="0"/>
              </a:rPr>
              <a:t>МУНИЦИПАЛЬНЫЙ УРОВЕНЬ:</a:t>
            </a:r>
          </a:p>
          <a:p>
            <a:endParaRPr lang="ru-RU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  <a:t>       1.«Музейная </a:t>
            </a:r>
            <a:r>
              <a:rPr lang="ru-RU" b="1" i="1" dirty="0">
                <a:solidFill>
                  <a:srgbClr val="7030A0"/>
                </a:solidFill>
                <a:latin typeface="Bookman Old Style" pitchFamily="18" charset="0"/>
              </a:rPr>
              <a:t>педагогика </a:t>
            </a:r>
            <a: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  <a:t>             как </a:t>
            </a:r>
            <a:r>
              <a:rPr lang="ru-RU" b="1" i="1" dirty="0">
                <a:solidFill>
                  <a:srgbClr val="7030A0"/>
                </a:solidFill>
                <a:latin typeface="Bookman Old Style" pitchFamily="18" charset="0"/>
              </a:rPr>
              <a:t>средство </a:t>
            </a:r>
            <a: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  <a:t>                  духовно- </a:t>
            </a:r>
            <a:r>
              <a:rPr lang="ru-RU" b="1" i="1" dirty="0">
                <a:solidFill>
                  <a:srgbClr val="7030A0"/>
                </a:solidFill>
                <a:latin typeface="Bookman Old Style" pitchFamily="18" charset="0"/>
              </a:rPr>
              <a:t>нравственного воспитания детей дошкольного возраста</a:t>
            </a:r>
            <a: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  <a:t>»-2019г. </a:t>
            </a:r>
          </a:p>
          <a:p>
            <a:endParaRPr lang="ru-RU" b="1" i="1" dirty="0" smtClean="0">
              <a:solidFill>
                <a:srgbClr val="7030A0"/>
              </a:solidFill>
              <a:latin typeface="Bookman Old Style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  <a:t>   2.«Формирование экологической культуры детей дошкольного возраста средствами театрализации»-2021г.</a:t>
            </a:r>
            <a:endParaRPr lang="ru-RU" b="1" i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37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54" y="1484784"/>
            <a:ext cx="372641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tvospital\Downloads\Конкурс 16.02.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84784"/>
            <a:ext cx="3388704" cy="48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66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Documents and Settings\5\Мои документы\Downloads\Настав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98948"/>
            <a:ext cx="4170463" cy="58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34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14. Награды и поощрения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рушана\сканы\5643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-3847" r="3312" b="3847"/>
          <a:stretch/>
        </p:blipFill>
        <p:spPr bwMode="auto">
          <a:xfrm>
            <a:off x="2555776" y="1196752"/>
            <a:ext cx="36004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89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Documents and Settings\5\Мои документы\Downloads\благ письмо  РИЦО  08.04. 20г_page-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t="1897" r="2965" b="1681"/>
          <a:stretch/>
        </p:blipFill>
        <p:spPr bwMode="auto">
          <a:xfrm>
            <a:off x="704088" y="1052736"/>
            <a:ext cx="3507872" cy="50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5\Мои документы\Downloads\Благ письмо РИЦО 19.04.20г_page-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789" r="2473" b="1789"/>
          <a:stretch/>
        </p:blipFill>
        <p:spPr bwMode="auto">
          <a:xfrm>
            <a:off x="4716016" y="1100717"/>
            <a:ext cx="3497130" cy="50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4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рушана\справка иннова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4684"/>
            <a:ext cx="3871114" cy="49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Рушаночка\Desktop\приказ по иннов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1420" y="584684"/>
            <a:ext cx="3540240" cy="4860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stvospital\Desktop\НОВАЯ ИННОВАЦИЯ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8680"/>
            <a:ext cx="3986856" cy="54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НОВАЯ ИННОВАЦИЯ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3986856" cy="54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8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stvospital\Desktop\АТТЕСТАЦИЯ КАДРОВ 20\МЯЗИТОВА\Мезитов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85" y="793319"/>
            <a:ext cx="4025307" cy="55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vospital\Desktop\АТТЕСТАЦИЯ КАДРОВ 20\МЯЗИТОВА\Мязитов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3319"/>
            <a:ext cx="4032448" cy="556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71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tvospital\Desktop\АТТЕСТАЦИЯ КАДРОВ 20\МЯЗИТОВА\Мязитова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5925"/>
            <a:ext cx="4320480" cy="59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6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864095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2. Наставничество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рушана\справка наставниче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88432" cy="52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Desktop\мяз настав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6168"/>
            <a:ext cx="3701623" cy="514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5\Рабочий стол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864095"/>
          </a:xfrm>
        </p:spPr>
        <p:txBody>
          <a:bodyPr/>
          <a:lstStyle/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stvospital\Desktop\мяз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626243" cy="36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vospital\Desktop\мяз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44" y="1411978"/>
            <a:ext cx="2561375" cy="355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tvospital\Desktop\мяз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99" y="2394911"/>
            <a:ext cx="2866321" cy="396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06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253</Words>
  <Application>Microsoft Office PowerPoint</Application>
  <PresentationFormat>Экран (4:3)</PresentationFormat>
  <Paragraphs>39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Представление инновационного педагогического опыта</vt:lpstr>
      <vt:lpstr> 1. 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публикаций,              включая интернет-публикации</vt:lpstr>
      <vt:lpstr>Презентация PowerPoint</vt:lpstr>
      <vt:lpstr>4. Результаты участия воспитанников в: выставках, турнирах, соревнованиях, акциях, фестивалях, конкурсах</vt:lpstr>
      <vt:lpstr>Победы и призовые места в мероприятиях сети Интернет</vt:lpstr>
      <vt:lpstr>Муниципальный уровень</vt:lpstr>
      <vt:lpstr>Республиканский уровень</vt:lpstr>
      <vt:lpstr>5. Наличие авторских программ, методических пособий</vt:lpstr>
      <vt:lpstr>Презентация PowerPoint</vt:lpstr>
      <vt:lpstr>Презентация PowerPoint</vt:lpstr>
      <vt:lpstr>6.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8. Экспертная деятельность</vt:lpstr>
      <vt:lpstr>9. Общественно-педагогическая  активность педагога: участие в комиссиях, педагогических сообществах, жюри конкурсов</vt:lpstr>
      <vt:lpstr>10. Позитивные результаты работы с воспитанниками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</vt:lpstr>
      <vt:lpstr>Презентация PowerPoint</vt:lpstr>
      <vt:lpstr>14. 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Старший воспитатель</cp:lastModifiedBy>
  <cp:revision>70</cp:revision>
  <dcterms:modified xsi:type="dcterms:W3CDTF">2021-10-14T05:58:54Z</dcterms:modified>
</cp:coreProperties>
</file>