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7" r:id="rId2"/>
    <p:sldId id="292" r:id="rId3"/>
    <p:sldId id="293" r:id="rId4"/>
    <p:sldId id="294" r:id="rId5"/>
    <p:sldId id="297" r:id="rId6"/>
    <p:sldId id="296" r:id="rId7"/>
    <p:sldId id="298" r:id="rId8"/>
    <p:sldId id="266" r:id="rId9"/>
    <p:sldId id="287" r:id="rId10"/>
    <p:sldId id="284" r:id="rId11"/>
    <p:sldId id="290" r:id="rId12"/>
    <p:sldId id="288" r:id="rId13"/>
    <p:sldId id="289" r:id="rId14"/>
    <p:sldId id="291" r:id="rId15"/>
    <p:sldId id="299" r:id="rId16"/>
    <p:sldId id="305" r:id="rId17"/>
    <p:sldId id="309" r:id="rId18"/>
    <p:sldId id="307" r:id="rId19"/>
    <p:sldId id="311" r:id="rId20"/>
    <p:sldId id="310" r:id="rId21"/>
    <p:sldId id="312" r:id="rId22"/>
    <p:sldId id="313" r:id="rId23"/>
    <p:sldId id="314" r:id="rId24"/>
    <p:sldId id="315" r:id="rId25"/>
    <p:sldId id="316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206A"/>
    <a:srgbClr val="009900"/>
    <a:srgbClr val="CC0099"/>
    <a:srgbClr val="43268A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804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5CC1B-C172-4752-9726-BE87B0A7282B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7672D-47E7-4A32-8CD9-991FD821FB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C:\Documents and Settings\Пользователь\Рабочий стол\5ec147ce066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914400"/>
            <a:ext cx="8382000" cy="579103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2400" y="381001"/>
            <a:ext cx="8763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Презентация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 теме:       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4A206A"/>
                </a:solidFill>
                <a:latin typeface="Times New Roman" pitchFamily="18" charset="0"/>
                <a:cs typeface="Times New Roman" pitchFamily="18" charset="0"/>
              </a:rPr>
              <a:t>«Одежда, обувь, головные уборы».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Разработчик: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воспитатель МБ ДОУ №47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Нигматулина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Вера  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Владимировна </a:t>
            </a:r>
            <a:endParaRPr lang="ru-RU" sz="24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4800" y="381000"/>
            <a:ext cx="582383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холода и снега</a:t>
            </a:r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Согреет, где б ты ни был!</a:t>
            </a:r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Пусть в ней похож ты на мишутку,</a:t>
            </a:r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Зимой наденешь что ты?</a:t>
            </a:r>
          </a:p>
          <a:p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56388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228600"/>
            <a:ext cx="2601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Шубу</a:t>
            </a:r>
            <a:endParaRPr lang="ru-RU" sz="6000" b="1" dirty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6" name="Picture 8" descr="http://www.berito.ru/data/listing/6764_51952210c060e_middle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2052" r="1483" b="2349"/>
          <a:stretch>
            <a:fillRect/>
          </a:stretch>
        </p:blipFill>
        <p:spPr bwMode="auto">
          <a:xfrm>
            <a:off x="4876800" y="2438400"/>
            <a:ext cx="3581400" cy="2819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953001" y="0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Резиновые </a:t>
            </a:r>
          </a:p>
          <a:p>
            <a:pPr algn="ctr"/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сапоги</a:t>
            </a:r>
            <a:endParaRPr lang="ru-RU" sz="6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54864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28600" y="1520833"/>
            <a:ext cx="5181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Отгадай загадку: кто мы?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ясный день сидим мы дома,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Дождь идет – у нас работа: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Топать – шлепать по болотам.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7" name="Picture 7" descr="http://img10.wikimart.ru/c2/7b/9966d6ac-4b9c-4c28-8fd6-555e8c7bc2ef.jpe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2743200"/>
            <a:ext cx="2209800" cy="27359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04800" y="990600"/>
            <a:ext cx="29703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Сижу верхом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ведаю на ком.</a:t>
            </a:r>
          </a:p>
          <a:p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56388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228600"/>
            <a:ext cx="4112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Шапка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cdn.stylisheve.com/wp-content/uploads/2011/12/HM-Kids-Accessories-for-Girls_17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3048000"/>
            <a:ext cx="2362200" cy="2362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4800" y="1600200"/>
            <a:ext cx="412010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Рукав длинный и короткий,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Планка иль косоворотка,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груди - кармашки.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это? 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15240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Рубашка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54102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2" name="Picture 6" descr="http://media.90.ru:8080/images/vendor/mexx/1801100/X13082205660/sorochka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10" r="3614"/>
          <a:stretch>
            <a:fillRect/>
          </a:stretch>
        </p:blipFill>
        <p:spPr bwMode="auto">
          <a:xfrm>
            <a:off x="5410200" y="2362200"/>
            <a:ext cx="2971800" cy="31623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571999" y="228600"/>
            <a:ext cx="3962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Халат</a:t>
            </a:r>
            <a:endParaRPr lang="ru-RU" sz="6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54864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28600" y="2167164"/>
            <a:ext cx="518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57200" y="1161247"/>
            <a:ext cx="457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Надевают для покоя,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снимают для учтивости.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3" descr="http://i.bambiniya.ru/pics/product/500/38747_60410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62" r="1031" b="1031"/>
          <a:stretch>
            <a:fillRect/>
          </a:stretch>
        </p:blipFill>
        <p:spPr bwMode="auto">
          <a:xfrm>
            <a:off x="4953000" y="2057400"/>
            <a:ext cx="35814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4800" y="1600200"/>
            <a:ext cx="400045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Ношу на голове поля, 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 это - вовсе не земля.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152400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Шляпа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54102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goorin.ru/components/com_virtuemart/shop_image/product/16-851_08.png"/>
          <p:cNvPicPr>
            <a:picLocks noChangeAspect="1" noChangeArrowheads="1"/>
          </p:cNvPicPr>
          <p:nvPr/>
        </p:nvPicPr>
        <p:blipFill>
          <a:blip r:embed="rId3" cstate="screen"/>
          <a:srcRect l="2312" t="11561" r="7514" b="21387"/>
          <a:stretch>
            <a:fillRect/>
          </a:stretch>
        </p:blipFill>
        <p:spPr bwMode="auto">
          <a:xfrm>
            <a:off x="5105400" y="2667000"/>
            <a:ext cx="2971800" cy="2209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09600" y="54864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3000" y="381000"/>
            <a:ext cx="73152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43268A"/>
                </a:solidFill>
                <a:latin typeface="Times New Roman" pitchFamily="18" charset="0"/>
                <a:cs typeface="Times New Roman" pitchFamily="18" charset="0"/>
              </a:rPr>
              <a:t>Скалывать одежду </a:t>
            </a:r>
            <a:endParaRPr lang="ru-RU" sz="5400" b="1" dirty="0">
              <a:solidFill>
                <a:srgbClr val="4326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к\Desktop\Вера\Воспитатель года\Игра предметы\7389_html_m1f6306bc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71800" y="2133600"/>
            <a:ext cx="3505200" cy="27203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" y="56388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3000" y="152400"/>
            <a:ext cx="6857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43268A"/>
                </a:solidFill>
                <a:latin typeface="Times New Roman" pitchFamily="18" charset="0"/>
                <a:cs typeface="Times New Roman" pitchFamily="18" charset="0"/>
              </a:rPr>
              <a:t>Вышивать</a:t>
            </a:r>
            <a:endParaRPr lang="ru-RU" sz="5400" b="1" dirty="0">
              <a:solidFill>
                <a:srgbClr val="4326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к\Desktop\Вера\Воспитатель года\Игра предметы\0012-023-Opasno-dlja-malyshej.pn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2286000"/>
            <a:ext cx="2986414" cy="29067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09600" y="54864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1" y="228600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43268A"/>
                </a:solidFill>
                <a:latin typeface="Times New Roman" pitchFamily="18" charset="0"/>
                <a:cs typeface="Times New Roman" pitchFamily="18" charset="0"/>
              </a:rPr>
              <a:t>Чтобы не уколоть палец </a:t>
            </a:r>
            <a:endParaRPr lang="ru-RU" sz="5400" b="1" dirty="0">
              <a:solidFill>
                <a:srgbClr val="4326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vcs6.vseti.by/u1198588/2142344/x_53006181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542" t="6799" r="8219" b="2550"/>
          <a:stretch>
            <a:fillRect/>
          </a:stretch>
        </p:blipFill>
        <p:spPr bwMode="auto">
          <a:xfrm>
            <a:off x="2971800" y="2286000"/>
            <a:ext cx="3962400" cy="304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" y="56388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2286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43268A"/>
                </a:solidFill>
                <a:latin typeface="Times New Roman" pitchFamily="18" charset="0"/>
                <a:cs typeface="Times New Roman" pitchFamily="18" charset="0"/>
              </a:rPr>
              <a:t>Шить, строчить</a:t>
            </a:r>
            <a:endParaRPr lang="ru-RU" sz="5400" b="1" dirty="0">
              <a:solidFill>
                <a:srgbClr val="4326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9" name="Picture 13" descr="http://www.tvideo.ru/wcmfiles/fbah398jb6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461"/>
          <a:stretch>
            <a:fillRect/>
          </a:stretch>
        </p:blipFill>
        <p:spPr bwMode="auto">
          <a:xfrm>
            <a:off x="2667000" y="2133600"/>
            <a:ext cx="4038600" cy="29591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Рабочий стол\Одежда обувь\odeg46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«Четвёртый лишний»</a:t>
            </a:r>
          </a:p>
        </p:txBody>
      </p:sp>
      <p:pic>
        <p:nvPicPr>
          <p:cNvPr id="1026" name="Picture 2" descr="C:\Documents and Settings\Пользователь\Рабочий стол\Одежда обувь\c7f1ab8986e231e1e3212a339ce6d6ee.jpg"/>
          <p:cNvPicPr>
            <a:picLocks noChangeAspect="1" noChangeArrowheads="1"/>
          </p:cNvPicPr>
          <p:nvPr/>
        </p:nvPicPr>
        <p:blipFill>
          <a:blip r:embed="rId3" cstate="screen"/>
          <a:srcRect l="2050" t="2201" r="54472" b="9748"/>
          <a:stretch>
            <a:fillRect/>
          </a:stretch>
        </p:blipFill>
        <p:spPr bwMode="auto">
          <a:xfrm>
            <a:off x="1143000" y="1600200"/>
            <a:ext cx="1524000" cy="2133600"/>
          </a:xfrm>
          <a:prstGeom prst="rect">
            <a:avLst/>
          </a:prstGeom>
          <a:noFill/>
          <a:effectLst/>
        </p:spPr>
      </p:pic>
      <p:pic>
        <p:nvPicPr>
          <p:cNvPr id="1027" name="Picture 3" descr="C:\Documents and Settings\Пользователь\Рабочий стол\Одежда обувь\33ec2180613aeb0802e64ba4b8568031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869"/>
          <a:stretch>
            <a:fillRect/>
          </a:stretch>
        </p:blipFill>
        <p:spPr bwMode="auto">
          <a:xfrm>
            <a:off x="5181600" y="1368972"/>
            <a:ext cx="2789582" cy="2212428"/>
          </a:xfrm>
          <a:prstGeom prst="rect">
            <a:avLst/>
          </a:prstGeom>
          <a:noFill/>
          <a:effectLst/>
        </p:spPr>
      </p:pic>
      <p:pic>
        <p:nvPicPr>
          <p:cNvPr id="1028" name="Picture 4" descr="C:\Documents and Settings\Пользователь\Рабочий стол\Одежда обувь\1dbfa8397bd2adb795b647fb4d93734b.jpg"/>
          <p:cNvPicPr>
            <a:picLocks noChangeAspect="1" noChangeArrowheads="1"/>
          </p:cNvPicPr>
          <p:nvPr/>
        </p:nvPicPr>
        <p:blipFill>
          <a:blip r:embed="rId5" cstate="screen"/>
          <a:srcRect l="60221" t="49777" r="14803" b="31444"/>
          <a:stretch>
            <a:fillRect/>
          </a:stretch>
        </p:blipFill>
        <p:spPr bwMode="auto">
          <a:xfrm>
            <a:off x="990600" y="4419600"/>
            <a:ext cx="1905000" cy="1981200"/>
          </a:xfrm>
          <a:prstGeom prst="rect">
            <a:avLst/>
          </a:prstGeom>
          <a:noFill/>
          <a:effectLst/>
        </p:spPr>
      </p:pic>
      <p:pic>
        <p:nvPicPr>
          <p:cNvPr id="1029" name="Picture 5" descr="C:\Documents and Settings\Пользователь\Рабочий стол\Одежда обувь\1a38d3568f9969106bb3ed250775f0d4.gif"/>
          <p:cNvPicPr>
            <a:picLocks noChangeAspect="1" noChangeArrowheads="1"/>
          </p:cNvPicPr>
          <p:nvPr/>
        </p:nvPicPr>
        <p:blipFill>
          <a:blip r:embed="rId6" cstate="screen"/>
          <a:srcRect t="6629" r="51235" b="21541"/>
          <a:stretch>
            <a:fillRect/>
          </a:stretch>
        </p:blipFill>
        <p:spPr bwMode="auto">
          <a:xfrm>
            <a:off x="5562600" y="4191000"/>
            <a:ext cx="2286000" cy="2362200"/>
          </a:xfrm>
          <a:prstGeom prst="rect">
            <a:avLst/>
          </a:prstGeom>
          <a:noFill/>
          <a:effectLst/>
        </p:spPr>
      </p:pic>
      <p:sp>
        <p:nvSpPr>
          <p:cNvPr id="16" name="Прямоугольник 15"/>
          <p:cNvSpPr/>
          <p:nvPr/>
        </p:nvSpPr>
        <p:spPr>
          <a:xfrm>
            <a:off x="8001000" y="56388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09600" y="54864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1108" y="228600"/>
            <a:ext cx="6281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43268A"/>
                </a:solidFill>
                <a:latin typeface="Times New Roman" pitchFamily="18" charset="0"/>
                <a:cs typeface="Times New Roman" pitchFamily="18" charset="0"/>
              </a:rPr>
              <a:t>Примерять одежду </a:t>
            </a:r>
            <a:endParaRPr lang="ru-RU" sz="5400" b="1" dirty="0">
              <a:solidFill>
                <a:srgbClr val="4326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 descr="C:\Users\Пк\Desktop\Вера\Воспитатель года\Игра предметы\103665403_4082b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90" t="5557" r="9088" b="1831"/>
          <a:stretch>
            <a:fillRect/>
          </a:stretch>
        </p:blipFill>
        <p:spPr bwMode="auto">
          <a:xfrm>
            <a:off x="3429000" y="1828800"/>
            <a:ext cx="2362200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" y="56388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0400" y="152400"/>
            <a:ext cx="266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43268A"/>
                </a:solidFill>
                <a:latin typeface="Times New Roman" pitchFamily="18" charset="0"/>
                <a:cs typeface="Times New Roman" pitchFamily="18" charset="0"/>
              </a:rPr>
              <a:t>Кроить</a:t>
            </a:r>
            <a:endParaRPr lang="ru-RU" sz="5400" b="1" dirty="0">
              <a:solidFill>
                <a:srgbClr val="4326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 descr="C:\Users\Пк\Desktop\Вера\Воспитатель года\Игра предметы\13206708397958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4600" y="2286000"/>
            <a:ext cx="3821912" cy="19071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09600" y="54864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152400"/>
            <a:ext cx="883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43268A"/>
                </a:solidFill>
                <a:latin typeface="Times New Roman" pitchFamily="18" charset="0"/>
                <a:cs typeface="Times New Roman" pitchFamily="18" charset="0"/>
              </a:rPr>
              <a:t>Отглаживать, отпаривать</a:t>
            </a:r>
            <a:endParaRPr lang="ru-RU" sz="5400" b="1" dirty="0">
              <a:solidFill>
                <a:srgbClr val="4326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 descr="C:\Users\Пк\Desktop\Вера\Воспитатель года\Игра предметы\302901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74" t="2443" r="2174" b="2296"/>
          <a:stretch>
            <a:fillRect/>
          </a:stretch>
        </p:blipFill>
        <p:spPr bwMode="auto">
          <a:xfrm>
            <a:off x="2895600" y="1752600"/>
            <a:ext cx="3352800" cy="2971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" y="56388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228600"/>
            <a:ext cx="82295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43268A"/>
                </a:solidFill>
                <a:latin typeface="Times New Roman" pitchFamily="18" charset="0"/>
                <a:cs typeface="Times New Roman" pitchFamily="18" charset="0"/>
              </a:rPr>
              <a:t>Чтобы чертить выкройку </a:t>
            </a:r>
            <a:endParaRPr lang="ru-RU" sz="5400" b="1" dirty="0">
              <a:solidFill>
                <a:srgbClr val="4326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Пк\Desktop\Вера\Воспитатель года\Игра предметы\5701dc4f-7d81-11da-bcdc-00e018df6d2f.resize1.jpe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1981200"/>
            <a:ext cx="3200400" cy="3200400"/>
          </a:xfrm>
          <a:prstGeom prst="rect">
            <a:avLst/>
          </a:prstGeom>
          <a:noFill/>
        </p:spPr>
      </p:pic>
      <p:pic>
        <p:nvPicPr>
          <p:cNvPr id="6149" name="Picture 5" descr="http://cs2.livemaster.ru/foto/175x175/e8613817539-materialy-dlya-tvorchestva-mel-portnovskij-n1957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2438400"/>
            <a:ext cx="2590800" cy="2590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" y="56388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228600"/>
            <a:ext cx="830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43268A"/>
                </a:solidFill>
                <a:latin typeface="Times New Roman" pitchFamily="18" charset="0"/>
                <a:cs typeface="Times New Roman" pitchFamily="18" charset="0"/>
              </a:rPr>
              <a:t>Правильно раскроить детали </a:t>
            </a:r>
            <a:endParaRPr lang="ru-RU" sz="5400" b="1" dirty="0">
              <a:solidFill>
                <a:srgbClr val="4326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C:\Users\Пк\Desktop\Вера\Воспитатель года\Игра предметы\149783b1b27e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24" t="6707" r="11462" b="12809"/>
          <a:stretch>
            <a:fillRect/>
          </a:stretch>
        </p:blipFill>
        <p:spPr bwMode="auto">
          <a:xfrm>
            <a:off x="3429000" y="2667000"/>
            <a:ext cx="1981200" cy="2743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09600" y="54864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152400"/>
            <a:ext cx="86105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43268A"/>
                </a:solidFill>
                <a:latin typeface="Times New Roman" pitchFamily="18" charset="0"/>
                <a:cs typeface="Times New Roman" pitchFamily="18" charset="0"/>
              </a:rPr>
              <a:t>Измерять человека и ткань </a:t>
            </a:r>
            <a:endParaRPr lang="ru-RU" sz="5400" b="1" dirty="0">
              <a:solidFill>
                <a:srgbClr val="4326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Users\Пк\Desktop\Вера\Воспитатель года\Игра предметы\santimfutl_enl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8" t="2780" r="4178" b="2713"/>
          <a:stretch>
            <a:fillRect/>
          </a:stretch>
        </p:blipFill>
        <p:spPr bwMode="auto">
          <a:xfrm>
            <a:off x="2819400" y="2514600"/>
            <a:ext cx="3200400" cy="2590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Рабочий стол\Одежда обувь\odeg46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«Четвёртый лишний»</a:t>
            </a:r>
          </a:p>
        </p:txBody>
      </p:sp>
      <p:pic>
        <p:nvPicPr>
          <p:cNvPr id="1034" name="Picture 10" descr="C:\Documents and Settings\Пользователь\Рабочий стол\Одежда обувь\Панама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t="3692" r="3098"/>
          <a:stretch>
            <a:fillRect/>
          </a:stretch>
        </p:blipFill>
        <p:spPr bwMode="auto">
          <a:xfrm>
            <a:off x="1350524" y="1600200"/>
            <a:ext cx="2383276" cy="1988000"/>
          </a:xfrm>
          <a:prstGeom prst="rect">
            <a:avLst/>
          </a:prstGeom>
          <a:noFill/>
        </p:spPr>
      </p:pic>
      <p:pic>
        <p:nvPicPr>
          <p:cNvPr id="1035" name="Picture 11" descr="C:\Documents and Settings\Пользователь\Рабочий стол\Одежда обувь\Кепка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3800" y="4572000"/>
            <a:ext cx="2590800" cy="1943100"/>
          </a:xfrm>
          <a:prstGeom prst="rect">
            <a:avLst/>
          </a:prstGeom>
          <a:noFill/>
        </p:spPr>
      </p:pic>
      <p:pic>
        <p:nvPicPr>
          <p:cNvPr id="1036" name="Picture 12" descr="C:\Documents and Settings\Пользователь\Рабочий стол\Одежда обувь\Босоножки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912" r="2471"/>
          <a:stretch>
            <a:fillRect/>
          </a:stretch>
        </p:blipFill>
        <p:spPr bwMode="auto">
          <a:xfrm>
            <a:off x="5562600" y="1524000"/>
            <a:ext cx="2209800" cy="1871579"/>
          </a:xfrm>
          <a:prstGeom prst="rect">
            <a:avLst/>
          </a:prstGeom>
          <a:noFill/>
        </p:spPr>
      </p:pic>
      <p:pic>
        <p:nvPicPr>
          <p:cNvPr id="1038" name="Picture 14" descr="C:\Documents and Settings\Пользователь\Рабочий стол\Одежда обувь\шляпка.gif"/>
          <p:cNvPicPr>
            <a:picLocks noChangeAspect="1" noChangeArrowheads="1"/>
          </p:cNvPicPr>
          <p:nvPr/>
        </p:nvPicPr>
        <p:blipFill>
          <a:blip r:embed="rId6" cstate="screen"/>
          <a:srcRect l="3015" t="7941" r="2132" b="735"/>
          <a:stretch>
            <a:fillRect/>
          </a:stretch>
        </p:blipFill>
        <p:spPr bwMode="auto">
          <a:xfrm>
            <a:off x="5638800" y="4724400"/>
            <a:ext cx="2286000" cy="175260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8077200" y="57150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7433" y="260648"/>
            <a:ext cx="60048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носит эту одежду?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markus.sib.ru/catalog/school/IMG_8354.jpg"/>
          <p:cNvPicPr>
            <a:picLocks noChangeAspect="1" noChangeArrowheads="1"/>
          </p:cNvPicPr>
          <p:nvPr/>
        </p:nvPicPr>
        <p:blipFill>
          <a:blip r:embed="rId2" cstate="screen"/>
          <a:srcRect l="8118" t="16661" r="15982" b="7349"/>
          <a:stretch>
            <a:fillRect/>
          </a:stretch>
        </p:blipFill>
        <p:spPr bwMode="auto">
          <a:xfrm>
            <a:off x="6248400" y="3200400"/>
            <a:ext cx="16764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Picture 4" descr="http://www.epochtimes.ru/images/stories/06/gurme/163_forma-180912.jpg"/>
          <p:cNvPicPr>
            <a:picLocks noChangeAspect="1" noChangeArrowheads="1"/>
          </p:cNvPicPr>
          <p:nvPr/>
        </p:nvPicPr>
        <p:blipFill>
          <a:blip r:embed="rId3" cstate="screen"/>
          <a:srcRect l="4128" t="13237" r="21559"/>
          <a:stretch>
            <a:fillRect/>
          </a:stretch>
        </p:blipFill>
        <p:spPr bwMode="auto">
          <a:xfrm>
            <a:off x="3810000" y="3200400"/>
            <a:ext cx="1371600" cy="2399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193406" y="1143000"/>
            <a:ext cx="35621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Школьники (ученики)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tyumen.freeadsin.ru/content/root/users/2011/20110920/u166072/images/201109/f20110920082200-sh-29.jpg"/>
          <p:cNvPicPr>
            <a:picLocks noChangeAspect="1" noChangeArrowheads="1"/>
          </p:cNvPicPr>
          <p:nvPr/>
        </p:nvPicPr>
        <p:blipFill>
          <a:blip r:embed="rId4" cstate="screen"/>
          <a:srcRect l="11350"/>
          <a:stretch>
            <a:fillRect/>
          </a:stretch>
        </p:blipFill>
        <p:spPr bwMode="auto">
          <a:xfrm>
            <a:off x="1066800" y="2895600"/>
            <a:ext cx="1785485" cy="2887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http://mymoneyclub.ru/wp-content/uploads/2010/02/zQS6BgpF0hCO0am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67200" y="1828800"/>
            <a:ext cx="3202632" cy="21099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967433" y="260648"/>
            <a:ext cx="60048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носит эту одежду?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53743" y="990600"/>
            <a:ext cx="2101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Спортсмены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http://myrt.ru/uploads/posts/2010-12/1291908397_11818713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81800" y="4191000"/>
            <a:ext cx="1593905" cy="2292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3" name="Picture 1" descr="C:\Users\Пк\Desktop\занятия\адидас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5800" y="2362200"/>
            <a:ext cx="2462742" cy="3345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forum.ribca.net/ibf_new/uploads/1210071633/gallery_206_4189.jpg"/>
          <p:cNvPicPr>
            <a:picLocks noChangeAspect="1" noChangeArrowheads="1"/>
          </p:cNvPicPr>
          <p:nvPr/>
        </p:nvPicPr>
        <p:blipFill>
          <a:blip r:embed="rId2" cstate="screen"/>
          <a:srcRect l="19854" t="7009" r="24557"/>
          <a:stretch>
            <a:fillRect/>
          </a:stretch>
        </p:blipFill>
        <p:spPr bwMode="auto">
          <a:xfrm>
            <a:off x="7010400" y="2514600"/>
            <a:ext cx="10668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0" name="Picture 6" descr="http://www.gamma-servis.ru/upload/iblock/091/091baf3b43dcd16db6554711e07c6040.jpg"/>
          <p:cNvPicPr>
            <a:picLocks noChangeAspect="1" noChangeArrowheads="1"/>
          </p:cNvPicPr>
          <p:nvPr/>
        </p:nvPicPr>
        <p:blipFill>
          <a:blip r:embed="rId3" cstate="screen"/>
          <a:srcRect t="2326" r="2352"/>
          <a:stretch>
            <a:fillRect/>
          </a:stretch>
        </p:blipFill>
        <p:spPr bwMode="auto">
          <a:xfrm>
            <a:off x="4724400" y="2514600"/>
            <a:ext cx="11430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967433" y="260648"/>
            <a:ext cx="60048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носит эту одежду?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49207" y="1143000"/>
            <a:ext cx="1106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Врачи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www.specovochka.ru/components/com_virtuemart/shop_image/product/c70bdcde77885e438ee0d7c9dfca1859.jpg"/>
          <p:cNvPicPr>
            <a:picLocks noChangeAspect="1" noChangeArrowheads="1"/>
          </p:cNvPicPr>
          <p:nvPr/>
        </p:nvPicPr>
        <p:blipFill>
          <a:blip r:embed="rId4" cstate="screen"/>
          <a:srcRect l="4762" r="4762" b="2381"/>
          <a:stretch>
            <a:fillRect/>
          </a:stretch>
        </p:blipFill>
        <p:spPr bwMode="auto">
          <a:xfrm>
            <a:off x="762000" y="2438400"/>
            <a:ext cx="28956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g1.liveinternet.ru/images/attach/c/2/74/190/74190205_vdv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62600" y="2133600"/>
            <a:ext cx="2838400" cy="1988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6" name="Picture 4" descr="http://voennovosti.ru/wp-content/uploads/2012/08/22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62600" y="4572000"/>
            <a:ext cx="2889723" cy="1909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967433" y="260648"/>
            <a:ext cx="60048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носит эту одежду?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34200" y="1143000"/>
            <a:ext cx="182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Военные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к\Desktop\занятия\2bea1541-d0f2-4555-b3ee-3796434e3ede (1).jpg"/>
          <p:cNvPicPr>
            <a:picLocks noChangeAspect="1" noChangeArrowheads="1"/>
          </p:cNvPicPr>
          <p:nvPr/>
        </p:nvPicPr>
        <p:blipFill>
          <a:blip r:embed="rId4" cstate="screen"/>
          <a:srcRect r="5424"/>
          <a:stretch>
            <a:fillRect/>
          </a:stretch>
        </p:blipFill>
        <p:spPr bwMode="auto">
          <a:xfrm>
            <a:off x="609600" y="2286000"/>
            <a:ext cx="3505200" cy="2322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57200" y="1066800"/>
            <a:ext cx="493718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Две плетенки, две сестренки,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 овечьей пряжи тонкой,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гулять - так надевать,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Чтоб не мерзли пять да пять.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152400"/>
            <a:ext cx="36786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Варежки</a:t>
            </a:r>
            <a:endParaRPr lang="ru-RU" sz="6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54864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www.kawaiifactory.ru/published/publicdata/KAWAIIFACTORYRU/attachments/SC/products_pictures/IMGP2186-3_enl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93" t="2299" r="8046"/>
          <a:stretch>
            <a:fillRect/>
          </a:stretch>
        </p:blipFill>
        <p:spPr bwMode="auto">
          <a:xfrm>
            <a:off x="5943600" y="3200400"/>
            <a:ext cx="2590800" cy="3238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29200" y="152400"/>
            <a:ext cx="3456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Штаны</a:t>
            </a:r>
            <a:endParaRPr lang="ru-RU" sz="6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54864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57200" y="923404"/>
            <a:ext cx="3581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дороге я шел,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Две дороги нашел,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обеим пошел.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http://j-p-g.net/if/2013/04/28/0490569001367175341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48"/>
          <a:stretch>
            <a:fillRect/>
          </a:stretch>
        </p:blipFill>
        <p:spPr bwMode="auto">
          <a:xfrm>
            <a:off x="5410200" y="2057400"/>
            <a:ext cx="1676400" cy="3142593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209</Words>
  <Application>Microsoft Office PowerPoint</Application>
  <PresentationFormat>Экран (4:3)</PresentationFormat>
  <Paragraphs>79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юля</cp:lastModifiedBy>
  <cp:revision>142</cp:revision>
  <dcterms:modified xsi:type="dcterms:W3CDTF">2018-12-06T06:15:35Z</dcterms:modified>
</cp:coreProperties>
</file>