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1" y="3286125"/>
            <a:ext cx="6929486" cy="2071702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«Развитие познавательных интересов  дошкольников в проектной деятельности»</a:t>
            </a:r>
            <a:br>
              <a:rPr lang="ru-RU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Биушкина Е. А.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 МБДОУ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«Дубёнский детский сад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комбинированного вида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«Солнышко»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Джон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американский философ, психолог и педагог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(1859 -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1952)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ta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2857520" cy="304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4810" y="3143248"/>
            <a:ext cx="35004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должно строиться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 активной основе через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целесообразную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детей 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с их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личными интересами 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личными целями»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6143625" cy="49545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Основной целью проектного метода является развитие свободной, творческой личности ребенка.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                                       Джон </a:t>
            </a:r>
            <a:r>
              <a:rPr lang="ru-RU" dirty="0" err="1" smtClean="0"/>
              <a:t>Дьюи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859340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 проектная деятельность? </a:t>
            </a:r>
          </a:p>
          <a:p>
            <a:pPr lvl="0" indent="228600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(Самостоятельная и совместная со взрослым исследовательская, познавательная, игровая, творческая, и продуктивная деятельность. </a:t>
            </a:r>
          </a:p>
          <a:p>
            <a:pPr lvl="0" indent="228600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 процессе которой ребёнок познает себя и окружающий мир, воплощает новые знания в реальные продукты, </a:t>
            </a:r>
          </a:p>
          <a:p>
            <a:pPr lvl="0" indent="228600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развивают познавательные способности, </a:t>
            </a:r>
          </a:p>
          <a:p>
            <a:pPr lvl="0" indent="228600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проявляет активность, любознательность, творчество,     способность рассуждать.)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6286515" cy="4954588"/>
          </a:xfrm>
        </p:spPr>
        <p:txBody>
          <a:bodyPr/>
          <a:lstStyle/>
          <a:p>
            <a:pPr marL="0" lvl="0" indent="228600">
              <a:spcBef>
                <a:spcPct val="0"/>
              </a:spcBef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Творческие (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детские  праздники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28600" eaLnBrk="0" hangingPunc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Исследовательские (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проводят опыты, результаты в виде газет, книг, альбомов, выставок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28600" eaLnBrk="0" hangingPunc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 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проекты с элементами творческих игр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28600" eaLnBrk="0" hangingPunc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 </a:t>
            </a:r>
            <a:r>
              <a:rPr lang="ru-RU" i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(оформление группы, отдельных уголков и пр.)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690336"/>
            <a:ext cx="50720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количеству участников: </a:t>
            </a:r>
          </a:p>
          <a:p>
            <a:pPr lvl="0">
              <a:buFontTx/>
              <a:buChar char="•"/>
              <a:tabLst>
                <a:tab pos="457200" algn="l"/>
              </a:tabLst>
            </a:pPr>
            <a:r>
              <a:rPr lang="ru-RU" sz="32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индивидуальный, </a:t>
            </a:r>
          </a:p>
          <a:p>
            <a:pPr lvl="0">
              <a:buFontTx/>
              <a:buChar char="•"/>
              <a:tabLst>
                <a:tab pos="457200" algn="l"/>
              </a:tabLst>
            </a:pPr>
            <a:r>
              <a:rPr lang="ru-RU" sz="32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парный, </a:t>
            </a:r>
          </a:p>
          <a:p>
            <a:pPr lvl="0">
              <a:buFontTx/>
              <a:buChar char="•"/>
              <a:tabLst>
                <a:tab pos="457200" algn="l"/>
              </a:tabLst>
            </a:pPr>
            <a:r>
              <a:rPr lang="ru-RU" sz="32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групповой  </a:t>
            </a:r>
          </a:p>
          <a:p>
            <a:pPr lvl="0">
              <a:buFontTx/>
              <a:buChar char="•"/>
              <a:tabLst>
                <a:tab pos="457200" algn="l"/>
              </a:tabLst>
            </a:pPr>
            <a:r>
              <a:rPr lang="ru-RU" sz="32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фронтальный.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44115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sz="24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доминирующему методу: </a:t>
            </a:r>
          </a:p>
          <a:p>
            <a:pPr lvl="0"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4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исследовательские, </a:t>
            </a:r>
          </a:p>
          <a:p>
            <a:pPr lvl="0"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4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информационные, </a:t>
            </a:r>
          </a:p>
          <a:p>
            <a:pPr lvl="0"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4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творческие, </a:t>
            </a:r>
          </a:p>
          <a:p>
            <a:pPr lvl="0"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4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игровые, </a:t>
            </a:r>
          </a:p>
          <a:p>
            <a:pPr lvl="0"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4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приключенческие, </a:t>
            </a:r>
          </a:p>
          <a:p>
            <a:pPr lvl="0"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400" dirty="0" smtClean="0">
                <a:solidFill>
                  <a:srgbClr val="303F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практико-ориентированные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143116"/>
            <a:ext cx="4572033" cy="43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19</TotalTime>
  <Words>102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лица</vt:lpstr>
      <vt:lpstr>  «Развитие познавательных интересов  дошкольников в проектной деятельности» Подготовила: Биушкина Е. А. Воспитатель  МБДОУ  «Дубёнский детский сад комбинированного вида  «Солнышко» </vt:lpstr>
      <vt:lpstr>Джон Дьюи американский философ, психолог и педагог (1859 - 1952)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1</cp:lastModifiedBy>
  <cp:revision>4</cp:revision>
  <dcterms:created xsi:type="dcterms:W3CDTF">2016-05-11T09:30:30Z</dcterms:created>
  <dcterms:modified xsi:type="dcterms:W3CDTF">2022-03-13T09:19:17Z</dcterms:modified>
</cp:coreProperties>
</file>