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21.03.2019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6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2160" y="1988840"/>
            <a:ext cx="2736304" cy="159330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Подготовили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Воспитатели :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Пьянзина</a:t>
            </a:r>
            <a:r>
              <a:rPr lang="ru-RU" dirty="0" smtClean="0">
                <a:solidFill>
                  <a:schemeClr val="bg1"/>
                </a:solidFill>
              </a:rPr>
              <a:t> Е.П.,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Ежикова</a:t>
            </a:r>
            <a:r>
              <a:rPr lang="ru-RU" dirty="0" smtClean="0">
                <a:solidFill>
                  <a:schemeClr val="bg1"/>
                </a:solidFill>
              </a:rPr>
              <a:t> Н.Б.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07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7620000" cy="11430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931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7620000" cy="1540768"/>
          </a:xfrm>
        </p:spPr>
        <p:txBody>
          <a:bodyPr/>
          <a:lstStyle/>
          <a:p>
            <a:pPr marL="114300" indent="0" algn="ctr">
              <a:buNone/>
            </a:pPr>
            <a:r>
              <a:rPr lang="ru-RU" dirty="0"/>
              <a:t>12 апреля мы отмечаем День космонавтики – один из самых любимых праздников в нашей стране. Это неудивительно, ведь в детстве многие мечтали стать космонавтами и побывать в космосе.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799"/>
            <a:ext cx="7187952" cy="522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919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7620000" cy="1944216"/>
          </a:xfrm>
        </p:spPr>
        <p:txBody>
          <a:bodyPr/>
          <a:lstStyle/>
          <a:p>
            <a:pPr marL="114300" indent="0" algn="ctr">
              <a:buNone/>
            </a:pPr>
            <a:r>
              <a:rPr lang="ru-RU" sz="1800" dirty="0"/>
              <a:t>Сначала  в космосе побывали: мыши, кролики, собаки.</a:t>
            </a:r>
          </a:p>
          <a:p>
            <a:pPr marL="114300" indent="0" algn="ctr">
              <a:buNone/>
            </a:pPr>
            <a:r>
              <a:rPr lang="ru-RU" sz="1800" dirty="0"/>
              <a:t>Животных специально дрессировали, приучали   не бояться треска и шума, терпеть холод и жару.</a:t>
            </a:r>
          </a:p>
          <a:p>
            <a:pPr marL="114300" indent="0" algn="ctr">
              <a:buNone/>
            </a:pPr>
            <a:r>
              <a:rPr lang="ru-RU" sz="1800" dirty="0"/>
              <a:t>Первыми животными, совершившими орбитальный космический полет и вернувшимися на Землю невредимыми , стали советские собаки – космонавты Белка и Стрелка.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6984776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829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7620000" cy="1900808"/>
          </a:xfrm>
        </p:spPr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ru-RU" sz="1800" dirty="0"/>
              <a:t>Потом было решено отправить в космос человека.</a:t>
            </a:r>
          </a:p>
          <a:p>
            <a:pPr marL="114300" indent="0" algn="ctr">
              <a:buNone/>
            </a:pPr>
            <a:r>
              <a:rPr lang="ru-RU" sz="1800" dirty="0"/>
              <a:t>Им стал Юрий Алексеевич Гагарин.</a:t>
            </a:r>
          </a:p>
          <a:p>
            <a:pPr marL="114300" indent="0" algn="ctr">
              <a:buNone/>
            </a:pPr>
            <a:r>
              <a:rPr lang="ru-RU" sz="1800" dirty="0"/>
              <a:t>12 апреля </a:t>
            </a:r>
            <a:r>
              <a:rPr lang="ru-RU" sz="1800" dirty="0" smtClean="0"/>
              <a:t>1961 </a:t>
            </a:r>
            <a:r>
              <a:rPr lang="ru-RU" sz="1800" dirty="0"/>
              <a:t>года Юрий Гагарин на космическом корабле» Восток» облетел всю Землю и вернулся обратно живым и невредимым.</a:t>
            </a:r>
          </a:p>
          <a:p>
            <a:pPr marL="114300" indent="0" algn="ctr">
              <a:buNone/>
            </a:pPr>
            <a:r>
              <a:rPr lang="ru-RU" sz="1800" dirty="0"/>
              <a:t>Полет , продлившийся 1 час 48 минут( 108 минут) , навеки вошел в Всемирную историю.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6984776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889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2"/>
            <a:ext cx="7620000" cy="1584176"/>
          </a:xfrm>
        </p:spPr>
        <p:txBody>
          <a:bodyPr/>
          <a:lstStyle/>
          <a:p>
            <a:pPr marL="114300" indent="0" algn="ctr">
              <a:buNone/>
            </a:pPr>
            <a:r>
              <a:rPr lang="ru-RU" dirty="0"/>
              <a:t>Наша Земля – это огромный шар, на котором есть море, реки, горы, пустыни и леса.</a:t>
            </a:r>
          </a:p>
          <a:p>
            <a:pPr marL="114300" indent="0" algn="ctr">
              <a:buNone/>
            </a:pPr>
            <a:r>
              <a:rPr lang="ru-RU" dirty="0"/>
              <a:t>А также живут люди. Наша Земля и все, что ее окружает называется Вселенной, или космос.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704856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956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2"/>
            <a:ext cx="7620000" cy="1728192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ru-RU" sz="2000" dirty="0"/>
              <a:t>Кроме нашей голубой планеты есть и другие, а также </a:t>
            </a:r>
            <a:r>
              <a:rPr lang="ru-RU" sz="2000" dirty="0" smtClean="0"/>
              <a:t>звезды. Звезды </a:t>
            </a:r>
            <a:r>
              <a:rPr lang="ru-RU" sz="2000" dirty="0"/>
              <a:t>– это огромные светящиеся шары. Солнце – тоже </a:t>
            </a:r>
            <a:r>
              <a:rPr lang="ru-RU" sz="2000" dirty="0" smtClean="0"/>
              <a:t>звезда. Оно </a:t>
            </a:r>
            <a:r>
              <a:rPr lang="ru-RU" sz="2000" dirty="0"/>
              <a:t>расположено близко к Земле, поэтому его видим и ощущаем его </a:t>
            </a:r>
            <a:r>
              <a:rPr lang="ru-RU" sz="2000" dirty="0" smtClean="0"/>
              <a:t>тепло. Звезды </a:t>
            </a:r>
            <a:r>
              <a:rPr lang="ru-RU" sz="2000" dirty="0"/>
              <a:t>мы видим только ночью, а днем Солнце их затмевает. Есть звезды, даже больше Солнца.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22325"/>
            <a:ext cx="7488832" cy="5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727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7620000" cy="820688"/>
          </a:xfrm>
        </p:spPr>
        <p:txBody>
          <a:bodyPr/>
          <a:lstStyle/>
          <a:p>
            <a:pPr marL="114300" indent="0" algn="ctr">
              <a:buNone/>
            </a:pPr>
            <a:r>
              <a:rPr lang="ru-RU" dirty="0"/>
              <a:t>Кроме Земли в солнечной системе есть ещё 8 планет, у каждой планеты свой путь, который называется орбитой.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09328"/>
            <a:ext cx="7488832" cy="58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006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3600400" cy="2232248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ru-RU" dirty="0"/>
              <a:t>По порядку все планеты</a:t>
            </a:r>
          </a:p>
          <a:p>
            <a:pPr marL="114300" indent="0" algn="ctr">
              <a:buNone/>
            </a:pPr>
            <a:r>
              <a:rPr lang="ru-RU" dirty="0"/>
              <a:t>Назовет любой из нас:</a:t>
            </a:r>
          </a:p>
          <a:p>
            <a:pPr marL="114300" indent="0" algn="ctr">
              <a:buNone/>
            </a:pPr>
            <a:r>
              <a:rPr lang="ru-RU" dirty="0"/>
              <a:t>Раз – Меркурий</a:t>
            </a:r>
          </a:p>
          <a:p>
            <a:pPr marL="114300" indent="0" algn="ctr">
              <a:buNone/>
            </a:pPr>
            <a:r>
              <a:rPr lang="ru-RU" dirty="0"/>
              <a:t>Два – Венера</a:t>
            </a:r>
          </a:p>
          <a:p>
            <a:pPr marL="114300" indent="0" algn="ctr">
              <a:buNone/>
            </a:pPr>
            <a:r>
              <a:rPr lang="ru-RU" dirty="0"/>
              <a:t>Три – Земля,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8280920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3024336" cy="569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946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7620000" cy="1612776"/>
          </a:xfrm>
        </p:spPr>
        <p:txBody>
          <a:bodyPr/>
          <a:lstStyle/>
          <a:p>
            <a:pPr marL="114300" indent="0" algn="ctr">
              <a:buNone/>
            </a:pPr>
            <a:r>
              <a:rPr lang="ru-RU" dirty="0"/>
              <a:t>Рассказывайте своим детям о космосе, космонавтах, учите названия планет, рассматривайте звездное небо. Пусть ребенок растет любопытным, а вдруг он тоже станет потом ученым или космонавтом и вы будете им гордиться.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56" y="2060848"/>
            <a:ext cx="719437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2805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31</TotalTime>
  <Words>318</Words>
  <Application>Microsoft Office PowerPoint</Application>
  <PresentationFormat>Экран (4:3)</PresentationFormat>
  <Paragraphs>23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Cambria</vt:lpstr>
      <vt:lpstr>Соседство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</dc:creator>
  <cp:lastModifiedBy>1</cp:lastModifiedBy>
  <cp:revision>7</cp:revision>
  <dcterms:created xsi:type="dcterms:W3CDTF">2018-04-09T17:33:48Z</dcterms:created>
  <dcterms:modified xsi:type="dcterms:W3CDTF">2019-03-21T04:03:28Z</dcterms:modified>
</cp:coreProperties>
</file>