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6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Красная книга Республики Мордовии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Надежда\Desktop\8930-lyubi-i-ohranyay-prirodu_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5905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283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stat17.privet.ru/lr/0a0a520350d002bb3ae0c798a54a65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13" y="797613"/>
            <a:ext cx="3168352" cy="210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3453448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Глухарь.</a:t>
            </a:r>
          </a:p>
        </p:txBody>
      </p:sp>
      <p:pic>
        <p:nvPicPr>
          <p:cNvPr id="3080" name="Picture 8" descr="http://www.proirkutsk.com/public/images/upload/image1410570274244_i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7827" y="2328597"/>
            <a:ext cx="3120346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845741" y="1556792"/>
            <a:ext cx="2539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Черный аист </a:t>
            </a:r>
          </a:p>
        </p:txBody>
      </p:sp>
    </p:spTree>
    <p:extLst>
      <p:ext uri="{BB962C8B-B14F-4D97-AF65-F5344CB8AC3E}">
        <p14:creationId xmlns:p14="http://schemas.microsoft.com/office/powerpoint/2010/main" val="4643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0" descr="http://animalreader.ru/wp-content/uploads/2014/09/berkut-zolotoy-oryol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87671"/>
            <a:ext cx="3297000" cy="24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45" y="1472233"/>
            <a:ext cx="4472239" cy="25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89784" y="1869257"/>
            <a:ext cx="1396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Беркут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4434687"/>
            <a:ext cx="1524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Филин</a:t>
            </a:r>
          </a:p>
        </p:txBody>
      </p:sp>
    </p:spTree>
    <p:extLst>
      <p:ext uri="{BB962C8B-B14F-4D97-AF65-F5344CB8AC3E}">
        <p14:creationId xmlns:p14="http://schemas.microsoft.com/office/powerpoint/2010/main" val="253758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s004.radikal.ru/i207/1503/f9/b58ab6551b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104456" cy="272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4097778"/>
            <a:ext cx="17538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Махаон</a:t>
            </a:r>
          </a:p>
        </p:txBody>
      </p:sp>
      <p:pic>
        <p:nvPicPr>
          <p:cNvPr id="1028" name="Picture 4" descr="http://www.snails.de/antio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75141"/>
            <a:ext cx="3754388" cy="281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2066" y="4149080"/>
            <a:ext cx="2322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Траурница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21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coelets.ru/wp-content/uploads/2015/01/ee-bronzovka-gladka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93643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429000"/>
            <a:ext cx="3979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Бронзовка гладкая</a:t>
            </a:r>
          </a:p>
        </p:txBody>
      </p:sp>
      <p:pic>
        <p:nvPicPr>
          <p:cNvPr id="2054" name="Picture 6" descr="http://www.zin.ru/Animalia/coleoptera/images/w_700/Meloe_proscarabaeus_027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54631"/>
            <a:ext cx="4351621" cy="266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2" y="4842470"/>
            <a:ext cx="2891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Майка синяя </a:t>
            </a:r>
          </a:p>
        </p:txBody>
      </p:sp>
    </p:spTree>
    <p:extLst>
      <p:ext uri="{BB962C8B-B14F-4D97-AF65-F5344CB8AC3E}">
        <p14:creationId xmlns:p14="http://schemas.microsoft.com/office/powerpoint/2010/main" val="2295406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croid.ru/mdata/medium/25/8811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66" y="1340768"/>
            <a:ext cx="3450574" cy="275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26854" y="4365104"/>
            <a:ext cx="3953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Водяной скорпион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2736"/>
            <a:ext cx="3850212" cy="275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89483" y="4293096"/>
            <a:ext cx="3150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Пчела плотник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01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80112" y="3731487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Лягушка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травяная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flamber.ru/files/photos/1218887963/1219730025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96" y="501973"/>
            <a:ext cx="4296476" cy="322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kulinarno.bg/images/articles/399-original-13819379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3" y="504477"/>
            <a:ext cx="4138441" cy="318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3728064"/>
            <a:ext cx="24835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Съедобная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лягушка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61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mordovskiy-gosudarstvennyy-prirodnyy-zapovednik-im-pg-smidovicha-19_07_08-20_02_09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01" y="692696"/>
            <a:ext cx="784887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038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дежда\Desktop\zapovedni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32440" cy="64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042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дежда\Desktop\47fd760a7974561a2049e6415a47fa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4361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264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дежда\Desktop\Main_Or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78408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07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dmin.moyaokruga.ru/img/image_big/3232c3cc-4786-4001-94a8-9a974d4b5c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8" y="1027435"/>
            <a:ext cx="7920880" cy="484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769" y="1235601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3200" b="1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2248" y="1205463"/>
            <a:ext cx="4230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260648"/>
            <a:ext cx="8496944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Авран лекарственный</a:t>
            </a:r>
          </a:p>
          <a:p>
            <a:pPr lvl="0" algn="ctr">
              <a:spcBef>
                <a:spcPct val="20000"/>
              </a:spcBef>
            </a:pP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5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ribu.ru/sites/default/files/katitem/prostrel_lugovoy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0486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365751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Прострел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803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Ковыль перистый</a:t>
            </a:r>
          </a:p>
        </p:txBody>
      </p:sp>
      <p:sp>
        <p:nvSpPr>
          <p:cNvPr id="4" name="AutoShape 2" descr="http://%D0%B8%D1%81%D1%82%D0%BE%D1%80%D0%B8%D1%87%D0%B5%D1%81%D0%BA%D0%B0%D1%8F-%D1%81%D0%B0%D0%BC%D0%B0%D1%80%D0%B0.%D1%80%D1%84/i/priroda/dostoprimechatelnosti/12.Gora-Lbische/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66030"/>
            <a:ext cx="7200800" cy="42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215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Ива лопарская</a:t>
            </a:r>
          </a:p>
        </p:txBody>
      </p:sp>
      <p:sp>
        <p:nvSpPr>
          <p:cNvPr id="4" name="AutoShape 2" descr="http://%D1%8D%D0%BD%D1%86%D0%B8%D0%BA%D0%BB%D0%BE%D0%BF%D0%B5%D0%B4%D0%B8%D1%8F-%D1%80%D0%B0%D1%81%D1%82%D0%B5%D0%BD%D0%B8%D0%B9.%D1%80%D1%84/ufiles/plants/7ca78b819b331e23d535e68d5d9a9d3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12068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16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3672408" cy="864096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saransk.bezformata.ru/content/image117323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4824537" cy="344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02196" y="188640"/>
            <a:ext cx="26898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   Косуля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96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Зубр</a:t>
            </a:r>
          </a:p>
        </p:txBody>
      </p:sp>
      <p:pic>
        <p:nvPicPr>
          <p:cNvPr id="5122" name="Picture 2" descr="http://kazanreporter.ru/uploads/news/cb9c8930fd6b11e86056070babb347db120406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26469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38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Б</a:t>
            </a:r>
            <a:r>
              <a:rPr lang="ru-RU" b="1" dirty="0" smtClean="0">
                <a:solidFill>
                  <a:srgbClr val="FF0000"/>
                </a:solidFill>
              </a:rPr>
              <a:t>обр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img01.rl0.ru/pgc/o/537322d5-d2d1-5438-d2d1-54378debe6cc.photo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86" y="1449686"/>
            <a:ext cx="6120680" cy="377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83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Рысь</a:t>
            </a:r>
          </a:p>
        </p:txBody>
      </p:sp>
      <p:pic>
        <p:nvPicPr>
          <p:cNvPr id="1026" name="Picture 2" descr="http://mainecoon-club.ru/images/2012-10-24/areal-obitanija-rys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44" y="1714212"/>
            <a:ext cx="3791774" cy="42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8992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37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Красная книга Республики Мордовии</vt:lpstr>
      <vt:lpstr>Презентация PowerPoint</vt:lpstr>
      <vt:lpstr>Презентация PowerPoint</vt:lpstr>
      <vt:lpstr>Ковыль перистый</vt:lpstr>
      <vt:lpstr>Ива лопарская</vt:lpstr>
      <vt:lpstr>Презентация PowerPoint</vt:lpstr>
      <vt:lpstr>Зубр</vt:lpstr>
      <vt:lpstr>Бобр</vt:lpstr>
      <vt:lpstr>Рысь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Мордовии</dc:title>
  <dc:creator>admin</dc:creator>
  <cp:lastModifiedBy>Надежда</cp:lastModifiedBy>
  <cp:revision>34</cp:revision>
  <dcterms:created xsi:type="dcterms:W3CDTF">2016-04-01T17:23:29Z</dcterms:created>
  <dcterms:modified xsi:type="dcterms:W3CDTF">2021-02-09T11:52:26Z</dcterms:modified>
</cp:coreProperties>
</file>