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03818"/>
            <a:ext cx="6400800" cy="84164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Васина Н.А.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7-8.userapi.com/5LR7xCl6gfaghHZYlhbe1arxH171RNYXRPyD7Q/s4-lLzcVyx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1"/>
          <a:stretch/>
        </p:blipFill>
        <p:spPr bwMode="auto">
          <a:xfrm>
            <a:off x="0" y="0"/>
            <a:ext cx="9144000" cy="61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83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7-7.userapi.com/BcCKy01cBLbTdlU2Bwie9L_pX5oPCC-Cc8lmug/HWJC_egU3_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89"/>
          <a:stretch/>
        </p:blipFill>
        <p:spPr bwMode="auto">
          <a:xfrm>
            <a:off x="1115616" y="161178"/>
            <a:ext cx="6493917" cy="62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6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20162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38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7-9.userapi.com/sO0e_tCU5jolZFGo4dLBmFqJq8fJWwOioJPAIQ/_j8FhwbFKg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42"/>
          <a:stretch/>
        </p:blipFill>
        <p:spPr bwMode="auto">
          <a:xfrm>
            <a:off x="1331640" y="116633"/>
            <a:ext cx="6425609" cy="62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014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7-7.userapi.com/VReRTmm40FlL8D4nY1a3ongqDKFeN_wOuCym_g/QLBwyl5NVD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54"/>
          <a:stretch/>
        </p:blipFill>
        <p:spPr bwMode="auto">
          <a:xfrm>
            <a:off x="1691680" y="188640"/>
            <a:ext cx="6421909" cy="61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178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7-8.userapi.com/MBDZqt7fVCEEgmeEwXsFM22hsSXjAkgqCaRrBw/8PZLKsXm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66"/>
          <a:stretch/>
        </p:blipFill>
        <p:spPr bwMode="auto">
          <a:xfrm>
            <a:off x="1331639" y="332656"/>
            <a:ext cx="6493917" cy="62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5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7-7.userapi.com/waCSXOwX8bS2VrXVQIp89G0xkK2tVzi9OWFdng/FGWJVc3yPp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67"/>
          <a:stretch/>
        </p:blipFill>
        <p:spPr bwMode="auto">
          <a:xfrm>
            <a:off x="1475656" y="404664"/>
            <a:ext cx="5989861" cy="57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31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7-9.userapi.com/q-yB1N9tl_fAUKLTbiOOux4Iv4FPo7tVdrTrGQ/EXJD-KtiJn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13"/>
          <a:stretch/>
        </p:blipFill>
        <p:spPr bwMode="auto">
          <a:xfrm>
            <a:off x="1259632" y="116633"/>
            <a:ext cx="5989861" cy="57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162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7-9.userapi.com/ZxIq9vkppZg12XBKbg83lbtPg6b_Kbaq1XxJyw/jt8cb9YvtO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3"/>
          <a:stretch/>
        </p:blipFill>
        <p:spPr bwMode="auto">
          <a:xfrm>
            <a:off x="1259632" y="159427"/>
            <a:ext cx="6709941" cy="64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14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7-6.userapi.com/BykaNi_KJYIctsmjA-ZEVDF7Xg1F0CBLH8nFlQ/Cfj39dUNu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96"/>
          <a:stretch/>
        </p:blipFill>
        <p:spPr bwMode="auto">
          <a:xfrm>
            <a:off x="899592" y="35588"/>
            <a:ext cx="6853957" cy="65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975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7-9.userapi.com/vWCEpmbZM-Z0HtLUDGWJpl2j61XOIk36IFWMuQ/W1JktaDAel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86"/>
          <a:stretch/>
        </p:blipFill>
        <p:spPr bwMode="auto">
          <a:xfrm>
            <a:off x="1475656" y="476672"/>
            <a:ext cx="6048672" cy="58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318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</TotalTime>
  <Words>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Васина Н.А.</dc:creator>
  <cp:lastModifiedBy>Метод2</cp:lastModifiedBy>
  <cp:revision>3</cp:revision>
  <dcterms:created xsi:type="dcterms:W3CDTF">2020-04-23T08:21:21Z</dcterms:created>
  <dcterms:modified xsi:type="dcterms:W3CDTF">2020-04-23T08:58:31Z</dcterms:modified>
</cp:coreProperties>
</file>