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8" r:id="rId4"/>
    <p:sldId id="275" r:id="rId5"/>
    <p:sldId id="260" r:id="rId6"/>
    <p:sldId id="257" r:id="rId7"/>
    <p:sldId id="258" r:id="rId8"/>
    <p:sldId id="259" r:id="rId9"/>
    <p:sldId id="264" r:id="rId10"/>
    <p:sldId id="267" r:id="rId11"/>
    <p:sldId id="265" r:id="rId12"/>
    <p:sldId id="266" r:id="rId13"/>
    <p:sldId id="269" r:id="rId14"/>
    <p:sldId id="270" r:id="rId15"/>
    <p:sldId id="256" r:id="rId16"/>
    <p:sldId id="271" r:id="rId17"/>
    <p:sldId id="272" r:id="rId18"/>
    <p:sldId id="273" r:id="rId19"/>
    <p:sldId id="274" r:id="rId20"/>
    <p:sldId id="26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A9BB-C182-411D-91A7-6E47D733C42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D481-2195-4A8B-86F6-28A66B07D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A9BB-C182-411D-91A7-6E47D733C42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D481-2195-4A8B-86F6-28A66B07D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A9BB-C182-411D-91A7-6E47D733C42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D481-2195-4A8B-86F6-28A66B07D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A9BB-C182-411D-91A7-6E47D733C42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D481-2195-4A8B-86F6-28A66B07D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A9BB-C182-411D-91A7-6E47D733C42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D481-2195-4A8B-86F6-28A66B07D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A9BB-C182-411D-91A7-6E47D733C42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D481-2195-4A8B-86F6-28A66B07D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A9BB-C182-411D-91A7-6E47D733C42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D481-2195-4A8B-86F6-28A66B07D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A9BB-C182-411D-91A7-6E47D733C42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D481-2195-4A8B-86F6-28A66B07D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A9BB-C182-411D-91A7-6E47D733C42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D481-2195-4A8B-86F6-28A66B07D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A9BB-C182-411D-91A7-6E47D733C42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D481-2195-4A8B-86F6-28A66B07D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2A9BB-C182-411D-91A7-6E47D733C42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5D481-2195-4A8B-86F6-28A66B07D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2A9BB-C182-411D-91A7-6E47D733C42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5D481-2195-4A8B-86F6-28A66B07DB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2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83768" y="1916832"/>
            <a:ext cx="39939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его части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chevrolet-nk.ru/wp-content/uploads/2013/03/0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897791" y="0"/>
            <a:ext cx="32462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Блочный дом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92696"/>
            <a:ext cx="25922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акой это дом?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3275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 построен</a:t>
            </a: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 блоков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krasfun.ru/images/2010/9/35757_unidom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6460" cy="7029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64088" y="0"/>
            <a:ext cx="36104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Каменный дом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48680"/>
            <a:ext cx="25922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акой это дом?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-99392"/>
            <a:ext cx="3275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 построен</a:t>
            </a: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 камня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magazindomov.ru/wp-content/uploads/2010/04/Slit-House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27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80112" y="0"/>
            <a:ext cx="34603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Бетонный дом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48680"/>
            <a:ext cx="25922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акой это дом?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0"/>
            <a:ext cx="3222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 построен</a:t>
            </a: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 бетона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Игра «Назови ласково»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/>
              <a:t>Балкон </a:t>
            </a:r>
            <a:r>
              <a:rPr lang="ru-RU" i="1" dirty="0" smtClean="0"/>
              <a:t>– балкончик</a:t>
            </a:r>
            <a:endParaRPr lang="ru-RU" dirty="0" smtClean="0"/>
          </a:p>
          <a:p>
            <a:r>
              <a:rPr lang="ru-RU" i="1" dirty="0" smtClean="0"/>
              <a:t>Бревно –</a:t>
            </a:r>
            <a:endParaRPr lang="ru-RU" dirty="0" smtClean="0"/>
          </a:p>
          <a:p>
            <a:r>
              <a:rPr lang="ru-RU" i="1" dirty="0" smtClean="0"/>
              <a:t>Окно –</a:t>
            </a:r>
            <a:endParaRPr lang="ru-RU" dirty="0" smtClean="0"/>
          </a:p>
          <a:p>
            <a:r>
              <a:rPr lang="ru-RU" i="1" dirty="0" smtClean="0"/>
              <a:t>Дверь –</a:t>
            </a:r>
            <a:endParaRPr lang="ru-RU" dirty="0" smtClean="0"/>
          </a:p>
          <a:p>
            <a:r>
              <a:rPr lang="ru-RU" i="1" dirty="0" smtClean="0"/>
              <a:t>Звонок –</a:t>
            </a:r>
            <a:endParaRPr lang="ru-RU" dirty="0" smtClean="0"/>
          </a:p>
          <a:p>
            <a:r>
              <a:rPr lang="ru-RU" i="1" dirty="0" smtClean="0"/>
              <a:t>Труба –</a:t>
            </a:r>
            <a:endParaRPr lang="ru-RU" dirty="0" smtClean="0"/>
          </a:p>
          <a:p>
            <a:r>
              <a:rPr lang="ru-RU" i="1" dirty="0" smtClean="0"/>
              <a:t>Подвал –</a:t>
            </a:r>
            <a:endParaRPr lang="ru-RU" dirty="0" smtClean="0"/>
          </a:p>
          <a:p>
            <a:r>
              <a:rPr lang="ru-RU" i="1" dirty="0" smtClean="0"/>
              <a:t>Ступень –</a:t>
            </a:r>
            <a:endParaRPr lang="ru-RU" dirty="0" smtClean="0"/>
          </a:p>
          <a:p>
            <a:r>
              <a:rPr lang="ru-RU" i="1" dirty="0" smtClean="0"/>
              <a:t>Замок –</a:t>
            </a:r>
            <a:endParaRPr lang="ru-RU" dirty="0" smtClean="0"/>
          </a:p>
          <a:p>
            <a:r>
              <a:rPr lang="ru-RU" i="1" dirty="0" smtClean="0"/>
              <a:t>Порог –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«Для того, чтобы».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Крыша дому нужна для того, </a:t>
            </a:r>
            <a:r>
              <a:rPr lang="ru-RU" dirty="0" smtClean="0"/>
              <a:t>чтобы</a:t>
            </a:r>
          </a:p>
          <a:p>
            <a:r>
              <a:rPr lang="ru-RU" dirty="0" smtClean="0"/>
              <a:t>Дверь  </a:t>
            </a:r>
            <a:r>
              <a:rPr lang="ru-RU" dirty="0" smtClean="0"/>
              <a:t>дому нужна для того, </a:t>
            </a:r>
            <a:r>
              <a:rPr lang="ru-RU" dirty="0" smtClean="0"/>
              <a:t>чтобы…</a:t>
            </a:r>
          </a:p>
          <a:p>
            <a:r>
              <a:rPr lang="ru-RU" dirty="0" smtClean="0"/>
              <a:t>Окно  </a:t>
            </a:r>
            <a:r>
              <a:rPr lang="ru-RU" dirty="0" smtClean="0"/>
              <a:t>дому </a:t>
            </a:r>
            <a:r>
              <a:rPr lang="ru-RU" dirty="0" smtClean="0"/>
              <a:t>нужно </a:t>
            </a:r>
            <a:r>
              <a:rPr lang="ru-RU" dirty="0" smtClean="0"/>
              <a:t>для того, </a:t>
            </a:r>
            <a:r>
              <a:rPr lang="ru-RU" dirty="0" smtClean="0"/>
              <a:t>чтобы</a:t>
            </a:r>
          </a:p>
          <a:p>
            <a:r>
              <a:rPr lang="ru-RU" dirty="0" smtClean="0"/>
              <a:t>стены  </a:t>
            </a:r>
            <a:r>
              <a:rPr lang="ru-RU" dirty="0" smtClean="0"/>
              <a:t>дому </a:t>
            </a:r>
            <a:r>
              <a:rPr lang="ru-RU" dirty="0" smtClean="0"/>
              <a:t>нужны </a:t>
            </a:r>
            <a:r>
              <a:rPr lang="ru-RU" dirty="0" smtClean="0"/>
              <a:t>для того, </a:t>
            </a:r>
            <a:r>
              <a:rPr lang="ru-RU" dirty="0" smtClean="0"/>
              <a:t>чтобы</a:t>
            </a:r>
          </a:p>
          <a:p>
            <a:r>
              <a:rPr lang="ru-RU" dirty="0" smtClean="0"/>
              <a:t>Пол  </a:t>
            </a:r>
            <a:r>
              <a:rPr lang="ru-RU" dirty="0" smtClean="0"/>
              <a:t>дому </a:t>
            </a:r>
            <a:r>
              <a:rPr lang="ru-RU" dirty="0" smtClean="0"/>
              <a:t>нужен </a:t>
            </a:r>
            <a:r>
              <a:rPr lang="ru-RU" dirty="0" smtClean="0"/>
              <a:t>для того, чтобы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fxtra.com/uploads/posts_images/2/6/26904/29-10-2010-10-49-54-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281433" cy="67413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91680" y="2276872"/>
            <a:ext cx="56319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Посчитай в домах этажи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4653136"/>
            <a:ext cx="45363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назовём дома?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 «Наоборот».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 smtClean="0"/>
              <a:t>Пол-потолок</a:t>
            </a:r>
            <a:r>
              <a:rPr lang="ru-RU" dirty="0" smtClean="0"/>
              <a:t>, </a:t>
            </a:r>
            <a:endParaRPr lang="ru-RU" dirty="0" smtClean="0"/>
          </a:p>
          <a:p>
            <a:r>
              <a:rPr lang="ru-RU" dirty="0" smtClean="0"/>
              <a:t>дом большой - маленький</a:t>
            </a:r>
            <a:r>
              <a:rPr lang="ru-RU" dirty="0" smtClean="0"/>
              <a:t>, </a:t>
            </a:r>
            <a:endParaRPr lang="ru-RU" dirty="0" smtClean="0"/>
          </a:p>
          <a:p>
            <a:r>
              <a:rPr lang="ru-RU" dirty="0" smtClean="0"/>
              <a:t>потолок высокий - низкий</a:t>
            </a:r>
            <a:r>
              <a:rPr lang="ru-RU" dirty="0" smtClean="0"/>
              <a:t>, </a:t>
            </a:r>
            <a:endParaRPr lang="ru-RU" dirty="0" smtClean="0"/>
          </a:p>
          <a:p>
            <a:r>
              <a:rPr lang="ru-RU" dirty="0" smtClean="0"/>
              <a:t>окна узкие - широкие</a:t>
            </a:r>
            <a:r>
              <a:rPr lang="ru-RU" dirty="0" smtClean="0"/>
              <a:t>, </a:t>
            </a:r>
            <a:endParaRPr lang="ru-RU" dirty="0" smtClean="0"/>
          </a:p>
          <a:p>
            <a:r>
              <a:rPr lang="ru-RU" dirty="0" smtClean="0"/>
              <a:t>пол чистый - грязный</a:t>
            </a:r>
            <a:r>
              <a:rPr lang="ru-RU" dirty="0" smtClean="0"/>
              <a:t>,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доме </a:t>
            </a:r>
            <a:r>
              <a:rPr lang="ru-RU" dirty="0" smtClean="0"/>
              <a:t>шумно - тихо</a:t>
            </a:r>
            <a:r>
              <a:rPr lang="ru-RU" dirty="0" smtClean="0"/>
              <a:t>, </a:t>
            </a:r>
            <a:endParaRPr lang="ru-RU" dirty="0" smtClean="0"/>
          </a:p>
          <a:p>
            <a:r>
              <a:rPr lang="ru-RU" dirty="0" smtClean="0"/>
              <a:t>комната большая - маленькая</a:t>
            </a:r>
            <a:r>
              <a:rPr lang="ru-RU" dirty="0" smtClean="0"/>
              <a:t>, </a:t>
            </a:r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 smtClean="0"/>
              <a:t>лестнице можно </a:t>
            </a:r>
            <a:r>
              <a:rPr lang="ru-RU" dirty="0" smtClean="0"/>
              <a:t>подниматься - спускаться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teremokkagarlyk.ucoz.ua/_si/0/162365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5478" cy="6851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teremokkagarlyk.ucoz.ua/_si/0/395252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544" y="0"/>
            <a:ext cx="9004456" cy="663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vbibl.ru/pars_docs/refs/107/106411/106411_html_m2722ef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ru5.biz/picture/prod/img/detskie_tovary/nabori_dlya_tvorchestva/nastolnye_igry/raduga/raduga-tri-porosenka-c-663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8985468" cy="61653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87824" y="5733256"/>
            <a:ext cx="3390993" cy="954107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 чего поросята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Построили дома?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0"/>
            <a:ext cx="3512500" cy="584775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Назовите сказку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900igr.net/datas/russkij-jazyk/Antonim/0020-020-Vy-molodts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ru-RU" dirty="0" smtClean="0"/>
              <a:t>Кто приходит, </a:t>
            </a:r>
            <a:br>
              <a:rPr lang="ru-RU" dirty="0" smtClean="0"/>
            </a:br>
            <a:r>
              <a:rPr lang="ru-RU" dirty="0" smtClean="0"/>
              <a:t>Кто уходит – </a:t>
            </a:r>
            <a:br>
              <a:rPr lang="ru-RU" dirty="0" smtClean="0"/>
            </a:br>
            <a:r>
              <a:rPr lang="ru-RU" dirty="0" smtClean="0"/>
              <a:t>Все за ручку водят.  (</a:t>
            </a:r>
            <a:r>
              <a:rPr lang="ru-RU" i="1" dirty="0" smtClean="0"/>
              <a:t>Дверь</a:t>
            </a:r>
            <a:r>
              <a:rPr lang="ru-RU" dirty="0" smtClean="0"/>
              <a:t>)</a:t>
            </a:r>
          </a:p>
          <a:p>
            <a:r>
              <a:rPr lang="ru-RU" dirty="0" smtClean="0"/>
              <a:t> Маленькая собачка дом сторожит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/>
              <a:t> Не лает, не кусает, а в дом </a:t>
            </a:r>
            <a:r>
              <a:rPr lang="ru-RU" dirty="0" smtClean="0"/>
              <a:t>не пускает</a:t>
            </a:r>
            <a:r>
              <a:rPr lang="ru-RU" dirty="0" smtClean="0"/>
              <a:t>.    </a:t>
            </a:r>
            <a:r>
              <a:rPr lang="ru-RU" i="1" dirty="0" smtClean="0"/>
              <a:t>(Замок)</a:t>
            </a:r>
            <a:endParaRPr lang="ru-RU" dirty="0" smtClean="0"/>
          </a:p>
          <a:p>
            <a:r>
              <a:rPr lang="ru-RU" dirty="0" smtClean="0"/>
              <a:t>Я увидел свой портрет, </a:t>
            </a:r>
            <a:br>
              <a:rPr lang="ru-RU" dirty="0" smtClean="0"/>
            </a:br>
            <a:r>
              <a:rPr lang="ru-RU" dirty="0" smtClean="0"/>
              <a:t>Отошел – портрета нет.   (</a:t>
            </a:r>
            <a:r>
              <a:rPr lang="ru-RU" i="1" dirty="0" smtClean="0"/>
              <a:t>Зеркало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«Строим дом».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t"/>
            <a:r>
              <a:rPr lang="ru-RU" dirty="0" smtClean="0"/>
              <a:t>Стук-стук </a:t>
            </a:r>
            <a:r>
              <a:rPr lang="ru-RU" dirty="0" smtClean="0"/>
              <a:t>молотком           </a:t>
            </a:r>
            <a:r>
              <a:rPr lang="ru-RU" i="1" dirty="0" smtClean="0"/>
              <a:t>стучать кулачкам правой руки</a:t>
            </a:r>
            <a:r>
              <a:rPr lang="ru-RU" i="1" dirty="0" smtClean="0"/>
              <a:t>)</a:t>
            </a:r>
            <a:endParaRPr lang="ru-RU" dirty="0" smtClean="0"/>
          </a:p>
          <a:p>
            <a:pPr fontAlgn="t"/>
            <a:r>
              <a:rPr lang="ru-RU" dirty="0" smtClean="0"/>
              <a:t>Строим, строим новый дом.    </a:t>
            </a:r>
            <a:r>
              <a:rPr lang="ru-RU" dirty="0" smtClean="0"/>
              <a:t>(</a:t>
            </a:r>
            <a:r>
              <a:rPr lang="ru-RU" i="1" dirty="0" smtClean="0"/>
              <a:t>кулачки-ладошки </a:t>
            </a:r>
            <a:r>
              <a:rPr lang="ru-RU" i="1" dirty="0" smtClean="0"/>
              <a:t>попеременно).</a:t>
            </a:r>
            <a:r>
              <a:rPr lang="ru-RU" dirty="0" smtClean="0"/>
              <a:t> </a:t>
            </a:r>
            <a:r>
              <a:rPr lang="ru-RU" dirty="0" smtClean="0"/>
              <a:t>             </a:t>
            </a:r>
          </a:p>
          <a:p>
            <a:pPr fontAlgn="t"/>
            <a:r>
              <a:rPr lang="ru-RU" dirty="0" smtClean="0"/>
              <a:t>Ты пила пили быстрей,   </a:t>
            </a:r>
            <a:r>
              <a:rPr lang="ru-RU" i="1" dirty="0" smtClean="0"/>
              <a:t>(руками изображаем движение пилы</a:t>
            </a:r>
            <a:r>
              <a:rPr lang="ru-RU" i="1" dirty="0" smtClean="0"/>
              <a:t>)</a:t>
            </a:r>
            <a:endParaRPr lang="ru-RU" dirty="0" smtClean="0"/>
          </a:p>
          <a:p>
            <a:pPr fontAlgn="t"/>
            <a:r>
              <a:rPr lang="ru-RU" dirty="0" smtClean="0"/>
              <a:t>Строим  домик для людей.  </a:t>
            </a:r>
            <a:r>
              <a:rPr lang="ru-RU" i="1" dirty="0" smtClean="0"/>
              <a:t>(руки соединяем над головой)</a:t>
            </a:r>
            <a:endParaRPr lang="ru-RU" dirty="0" smtClean="0"/>
          </a:p>
          <a:p>
            <a:pPr fontAlgn="t"/>
            <a:r>
              <a:rPr lang="ru-RU" dirty="0" smtClean="0"/>
              <a:t> </a:t>
            </a: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freelancejob.ru/upload/469/933551258407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-21831"/>
            <a:ext cx="6840760" cy="687983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57546" y="6165304"/>
            <a:ext cx="6452985" cy="584775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называется дом Бабы-Яги?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netstroi.ru/images-myfile/JX_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6150114"/>
            <a:ext cx="5219441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Назовите   части  дома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6084168" y="836712"/>
            <a:ext cx="100811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6732240" y="3573016"/>
            <a:ext cx="1440160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6804248" y="4797152"/>
            <a:ext cx="72008" cy="8640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7668344" y="4509120"/>
            <a:ext cx="100811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5724128" y="404664"/>
            <a:ext cx="100811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907704" y="1772816"/>
            <a:ext cx="158417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835696" y="3501008"/>
            <a:ext cx="158417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979712" y="4365104"/>
            <a:ext cx="158417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491880" y="4869160"/>
            <a:ext cx="158417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ata23.gallery.ru/albums/gallery/83202-a6595-68056258-m750x740-uedd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618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19107" y="0"/>
            <a:ext cx="38248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Кирпичный дом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многоэтажный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80528" y="116632"/>
            <a:ext cx="25922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 построен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 кирпича …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troy-firms.ru/board_foto/1246866196foto1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860032" y="116632"/>
            <a:ext cx="40834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Деревянный дом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24744"/>
            <a:ext cx="25922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акой это дом?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80528" y="116632"/>
            <a:ext cx="2592288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 построен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 дерева …</a:t>
            </a:r>
          </a:p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 брёвен -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692696"/>
            <a:ext cx="14307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(бревенчатый)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garealty.com.ua/pic/planirovki/63400d1ad71e2e404187b6dca25190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16632"/>
            <a:ext cx="37957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Панельный дом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6165304"/>
            <a:ext cx="25922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акой это дом?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6093296"/>
            <a:ext cx="3528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 построен</a:t>
            </a: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 панелей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220</Words>
  <Application>Microsoft Office PowerPoint</Application>
  <PresentationFormat>Экран (4:3)</PresentationFormat>
  <Paragraphs>72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Загадки </vt:lpstr>
      <vt:lpstr>«Строим дом».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Игра «Назови ласково» </vt:lpstr>
      <vt:lpstr>Игра «Для того, чтобы».</vt:lpstr>
      <vt:lpstr>Слайд 15</vt:lpstr>
      <vt:lpstr>Игра «Наоборот». </vt:lpstr>
      <vt:lpstr>Слайд 17</vt:lpstr>
      <vt:lpstr>Слайд 18</vt:lpstr>
      <vt:lpstr>Слайд 19</vt:lpstr>
      <vt:lpstr>Слайд 20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Наталья</cp:lastModifiedBy>
  <cp:revision>17</cp:revision>
  <dcterms:created xsi:type="dcterms:W3CDTF">2013-11-24T15:42:45Z</dcterms:created>
  <dcterms:modified xsi:type="dcterms:W3CDTF">2016-02-24T07:43:55Z</dcterms:modified>
</cp:coreProperties>
</file>