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6" r:id="rId3"/>
    <p:sldId id="259" r:id="rId4"/>
    <p:sldId id="258" r:id="rId5"/>
    <p:sldId id="260" r:id="rId6"/>
    <p:sldId id="261" r:id="rId7"/>
    <p:sldId id="271" r:id="rId8"/>
    <p:sldId id="270" r:id="rId9"/>
    <p:sldId id="269" r:id="rId10"/>
    <p:sldId id="263" r:id="rId11"/>
    <p:sldId id="273" r:id="rId12"/>
    <p:sldId id="265" r:id="rId13"/>
    <p:sldId id="262" r:id="rId14"/>
    <p:sldId id="267" r:id="rId15"/>
    <p:sldId id="272" r:id="rId16"/>
    <p:sldId id="274" r:id="rId17"/>
    <p:sldId id="266" r:id="rId18"/>
    <p:sldId id="268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9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5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18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32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32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0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3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61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5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9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2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8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93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3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4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D97A2-36A4-4EA7-A6B9-EDFD43E41BEE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0437D-8B6A-4DFA-9A2A-C7F05C049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4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579" y="1416908"/>
            <a:ext cx="10515600" cy="309326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  <a:spcBef>
                <a:spcPts val="1000"/>
              </a:spcBef>
              <a:spcAft>
                <a:spcPts val="75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Роль православия в патриотическом воспитании дошкольников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8816" y="4102217"/>
            <a:ext cx="3744984" cy="20747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                       воспитатель первой категории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Митрофанова И.Б.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01" y="73396"/>
            <a:ext cx="5736833" cy="3346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01" y="3420390"/>
            <a:ext cx="5742930" cy="3346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14" y="1309818"/>
            <a:ext cx="3393989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 А. Толстого, музыка народная.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  Верба, верба,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вербочка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Золотая веточка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Не расти верба во ржи,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А расти в поле на межи.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  Верба, верба,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вербочка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Вербочка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ветвистая.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Ой, люли, люли, люли,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Соцветия пушистые.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  Ветер вербу не берет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А канареечка поет.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Молоденькая поет,</a:t>
            </a:r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Песня за душу берет.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851453" y="1071348"/>
            <a:ext cx="9055443" cy="4999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Нравственное воспитание в современной семье сейчас почти отсутствует. Совместные прогулки с родителями, семейные игры и даже книги ушли на второй план, их место занял экран телевизора и монитор компьютера, а мультфильмы, которые любят смотреть наши дети не всегда учат нравственности, то же самое можно сказать и о современных компьютерных играх, в которых часто имеет место насилие.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же даст ребенку уроки нравственности? Кто будет учить его быть, прежде всего добрым, честным, справедливым и милосердным человеком? Значит это миссия должна быть выполнена нами, педагогами.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необходимо привлечь хотя бы в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помощники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5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02" y="140045"/>
            <a:ext cx="8674444" cy="65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49" y="90616"/>
            <a:ext cx="6584092" cy="65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76" y="205946"/>
            <a:ext cx="6649995" cy="64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62971" y="814859"/>
            <a:ext cx="9507537" cy="50498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 развития в ребенке духовных, нравственных ценностей невозможно воспитание патриотических чувств. А проблема формирования патриотических чувств у детей дошкольного возраста актуальна и значима.           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Патриотизм - важнейшее нравственное качество любого человека, выражающееся в глубокой осознанной любви к родному краю, селу, городу. Зарождаясь еще в раннем возрасте, патриотические чувства чрезвычайно важны для дальнейшего формирования личности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нравственном воспитании дошкольников весьма актуальным является формирование гуманных отношений между детьми.  В моей  группе я стараюсь, чтобы дети придерживались правил: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• Нельзя драться и кричать;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• Нельзя ломать и портить вещи;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• Нельзя без разрешения брать чужие личные вещи;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• Нельзя обманывать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• Нельзя обижать животных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0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01" y="1170332"/>
            <a:ext cx="8756650" cy="4332287"/>
          </a:xfrm>
        </p:spPr>
      </p:pic>
    </p:spTree>
    <p:extLst>
      <p:ext uri="{BB962C8B-B14F-4D97-AF65-F5344CB8AC3E}">
        <p14:creationId xmlns:p14="http://schemas.microsoft.com/office/powerpoint/2010/main" val="32182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1" y="981075"/>
            <a:ext cx="4770438" cy="49085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24" y="981075"/>
            <a:ext cx="5165725" cy="4908550"/>
          </a:xfrm>
        </p:spPr>
      </p:pic>
    </p:spTree>
    <p:extLst>
      <p:ext uri="{BB962C8B-B14F-4D97-AF65-F5344CB8AC3E}">
        <p14:creationId xmlns:p14="http://schemas.microsoft.com/office/powerpoint/2010/main" val="1617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11411" y="1556952"/>
            <a:ext cx="8915400" cy="3707026"/>
          </a:xfrm>
        </p:spPr>
        <p:txBody>
          <a:bodyPr>
            <a:no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Подводя итог, можно сказать, что воспитание человека, готового «служить Отчизне верой и правдой», есть первостепенная задача современного российского общества. Подлинными и действенными основами всех возможных практических подходов в ее решении являются религия, вера и духовность. Чтобы возродить во всей полноте систему патриотического воспитания, необходима  совместная работа  общественных, образовательных и религиозных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институтов.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76400" y="1036638"/>
            <a:ext cx="10515600" cy="4878387"/>
          </a:xfrm>
        </p:spPr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– существо духовное, он стремится не только к физическому развитию, но и к духовному становлению. Соединить в себе личное и народное, земное и небесное, телесное и духовное – это естественная потребность человека.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обществе возрастает мера понимания того, что достигнуть социального мира в стране, высокой нравственности и культуры, полноценного патриотического сознания народа можно только работая вместе – семья, детский сад, школа и церковь.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9" y="787400"/>
            <a:ext cx="5326063" cy="55197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06" y="787400"/>
            <a:ext cx="5430837" cy="5519738"/>
          </a:xfrm>
        </p:spPr>
      </p:pic>
    </p:spTree>
    <p:extLst>
      <p:ext uri="{BB962C8B-B14F-4D97-AF65-F5344CB8AC3E}">
        <p14:creationId xmlns:p14="http://schemas.microsoft.com/office/powerpoint/2010/main" val="27307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83957" y="1474570"/>
            <a:ext cx="4387120" cy="448138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православие традиционно видит смысл образования в духовном просвещении и воспитании человека. Сила православия заключается в приоритете духовных ценностей над материальными благами, в неискаженном духовном мироощущении и назначении человека. Под духовностью  понимаются такие  ценности, как  добро, любовь, истина, правда, красота, человечность, любовь к Родине. Они должны стать нормами нашей жизни, и жизни наших детей.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3097" y="1293338"/>
            <a:ext cx="4448433" cy="43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2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Дошкольный возраст самый чувствительный из всех возрастных периодов, именно в это время закладываются основы человеческой личности, ее нравственные и культурные ценности.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13" y="2097088"/>
            <a:ext cx="7718639" cy="442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0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0807" y="963827"/>
            <a:ext cx="9556750" cy="474430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Проблему духовно- нравственного воспитания необходимо решать уже в дошкольном возрасте, как самом эмоциональном и восприимчивом периоде детства, когда “сердца открыты для добродетели”.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Известно, что основой духовно- нравственного воспитания является культура общества, семьи и образовательного учреждения- той среды, в которой живет ребенок, в которой происходит становление и развитие.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Явное и открытое исповедание нашей православной веры обязывает нас и к другому нашему человеческому и гражданскому долгу: явному и открытому исповеданию любви и беспредельной преданности к нашему отечеству</a:t>
            </a:r>
          </a:p>
        </p:txBody>
      </p:sp>
    </p:spTree>
    <p:extLst>
      <p:ext uri="{BB962C8B-B14F-4D97-AF65-F5344CB8AC3E}">
        <p14:creationId xmlns:p14="http://schemas.microsoft.com/office/powerpoint/2010/main" val="2811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4294967295"/>
          </p:nvPr>
        </p:nvSpPr>
        <p:spPr>
          <a:xfrm>
            <a:off x="1933832" y="304543"/>
            <a:ext cx="8915400" cy="599757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работы педагогов  по духовно–нравственному воспитанию детей: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Прививать любовь к Богу и ближнему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Воспитывать уважительное отношение к   старшим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Воспитывать в детях милосердие и сострадание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Учить различать добро и зло, быть в состоянии творить добро.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Пресекать безнравственные проявления в стремлениях и действиях ребенка.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Формировать чувство любви к Родине на основе изучения национальных культурных традиций.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Развивать способность воспринимать и анализировать литературные и произведения, учить выражать чувства, обогащать словарный запас.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Развивать музыкальную культуру, приобщать детей к хоровому пению, классической, духовной и народной музыке.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8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35676" y="1350492"/>
            <a:ext cx="4784725" cy="40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96" y="1351006"/>
            <a:ext cx="4261473" cy="40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05" y="14828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197</TotalTime>
  <Words>478</Words>
  <Application>Microsoft Office PowerPoint</Application>
  <PresentationFormat>Широкоэкранный</PresentationFormat>
  <Paragraphs>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Tw Cen MT</vt:lpstr>
      <vt:lpstr>Контур</vt:lpstr>
      <vt:lpstr>Роль православия в патриотическом воспитании дошкольников  </vt:lpstr>
      <vt:lpstr>Презентация PowerPoint</vt:lpstr>
      <vt:lpstr>Презентация PowerPoint</vt:lpstr>
      <vt:lpstr>Русское православие традиционно видит смысл образования в духовном просвещении и воспитании человека. Сила православия заключается в приоритете духовных ценностей над материальными благами, в неискаженном духовном мироощущении и назначении человека. Под духовностью  понимаются такие  ценности, как  добро, любовь, истина, правда, красота, человечность, любовь к Родине. Они должны стать нормами нашей жизни, и жизни наших детей. </vt:lpstr>
      <vt:lpstr> Дошкольный возраст самый чувствительный из всех возрастных периодов, именно в это время закладываются основы человеческой личности, ее нравственные и культурные ценности.</vt:lpstr>
      <vt:lpstr> Проблему духовно- нравственного воспитания необходимо решать уже в дошкольном возрасте, как самом эмоциональном и восприимчивом периоде детства, когда “сердца открыты для добродетели”.  Известно, что основой духовно- нравственного воспитания является культура общества, семьи и образовательного учреждения- той среды, в которой живет ребенок, в которой происходит становление и развитие.  Явное и открытое исповедание нашей православной веры обязывает нас и к другому нашему человеческому и гражданскому долгу: явному и открытому исповеданию любви и беспредельной преданности к нашему отечеству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православия в патриотическом воспитании дошкольников</dc:title>
  <dc:creator>USER</dc:creator>
  <cp:lastModifiedBy>USER</cp:lastModifiedBy>
  <cp:revision>15</cp:revision>
  <dcterms:created xsi:type="dcterms:W3CDTF">2017-10-30T10:26:49Z</dcterms:created>
  <dcterms:modified xsi:type="dcterms:W3CDTF">2017-10-30T13:44:10Z</dcterms:modified>
</cp:coreProperties>
</file>