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Подготовила: педагог дополнительного образования Мельникова </a:t>
            </a:r>
            <a:r>
              <a:rPr lang="ru-RU" dirty="0" smtClean="0"/>
              <a:t>О.П</a:t>
            </a:r>
          </a:p>
          <a:p>
            <a:r>
              <a:rPr lang="ru-RU" dirty="0" smtClean="0"/>
              <a:t>МАДОУ «Центр развития ребёнка-детский сад №13»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Рисование на тему :</a:t>
            </a:r>
            <a:br>
              <a:rPr lang="ru-RU" dirty="0" smtClean="0"/>
            </a:br>
            <a:r>
              <a:rPr lang="ru-RU" dirty="0" smtClean="0"/>
              <a:t>«Веселый поезд»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98831"/>
            <a:ext cx="6984776" cy="234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2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Программное содержание: Продолжать знакомить с железнодорожным транспортом. Учить детей отображать услышанное посредством рисования. Развивать художественный вкус.</a:t>
            </a:r>
          </a:p>
          <a:p>
            <a:pPr marL="4572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Материал: альбомный лист бумаги, простой карандаш, любой художественный материал на выбор.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9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Сегодня мы </a:t>
            </a:r>
            <a:r>
              <a:rPr lang="ru-RU" dirty="0"/>
              <a:t>будем учиться рисовать </a:t>
            </a:r>
            <a:r>
              <a:rPr lang="ru-RU" dirty="0" smtClean="0"/>
              <a:t>поезд. Поезд состоит </a:t>
            </a:r>
            <a:r>
              <a:rPr lang="ru-RU" dirty="0"/>
              <a:t>из локомотива, тянущего весь состав, а также вагончиков, которые к нему </a:t>
            </a:r>
            <a:r>
              <a:rPr lang="ru-RU" dirty="0" smtClean="0"/>
              <a:t>прицепляются а так же имеет окна</a:t>
            </a:r>
            <a:r>
              <a:rPr lang="ru-RU" dirty="0"/>
              <a:t>, </a:t>
            </a:r>
            <a:r>
              <a:rPr lang="ru-RU" dirty="0" smtClean="0"/>
              <a:t>двери, колеса.</a:t>
            </a:r>
            <a:endParaRPr lang="ru-RU" dirty="0"/>
          </a:p>
        </p:txBody>
      </p:sp>
      <p:pic>
        <p:nvPicPr>
          <p:cNvPr id="2050" name="Picture 2" descr="C:\Users\о\Desktop\hello_html_m6ac4e3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2" y="2852936"/>
            <a:ext cx="8656212" cy="30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4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Рисунок будет начинаться изображением прямоугольных заготовок локомотива с вагоном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о\Desktop\1-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5868144" cy="229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7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Далее дорисовываются колеса, окно локомотива, пара окошек пассажирского вагончика, а также крыша.</a:t>
            </a:r>
          </a:p>
          <a:p>
            <a:endParaRPr lang="ru-RU" dirty="0"/>
          </a:p>
        </p:txBody>
      </p:sp>
      <p:pic>
        <p:nvPicPr>
          <p:cNvPr id="4098" name="Picture 2" descr="C:\Users\о\Desktop\2-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877680" cy="31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83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В изображении </a:t>
            </a:r>
            <a:r>
              <a:rPr lang="ru-RU" dirty="0"/>
              <a:t>уже угадывается состав. Прибавить сходства помогут более точные детали: труба локомотива, прорисованные сцепки, соединяющие его с вагончиком, железная дорога.</a:t>
            </a:r>
          </a:p>
        </p:txBody>
      </p:sp>
      <p:pic>
        <p:nvPicPr>
          <p:cNvPr id="5122" name="Picture 2" descr="C:\Users\о\Desktop\3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7884368" cy="33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39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 конце можно добавить машиниста в кабине и пар из трубы. Р</a:t>
            </a:r>
            <a:r>
              <a:rPr lang="ru-RU" dirty="0" smtClean="0"/>
              <a:t>азукрасим наш веселый поезд любимым цветом.</a:t>
            </a:r>
            <a:endParaRPr lang="ru-RU" dirty="0"/>
          </a:p>
        </p:txBody>
      </p:sp>
      <p:pic>
        <p:nvPicPr>
          <p:cNvPr id="6146" name="Picture 2" descr="C:\Users\о\Desktop\4-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236296" cy="348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9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о\Desktop\IMG_20200429_101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67744" y="2060849"/>
            <a:ext cx="5636224" cy="422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\Desktop\9457_html_6734e62e-640x2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6096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73449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315</TotalTime>
  <Words>159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Georgia</vt:lpstr>
      <vt:lpstr>Trebuchet MS</vt:lpstr>
      <vt:lpstr>Воздушный поток</vt:lpstr>
      <vt:lpstr> Рисование на тему : «Веселый поезд»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</dc:creator>
  <cp:lastModifiedBy>Методист</cp:lastModifiedBy>
  <cp:revision>14</cp:revision>
  <dcterms:created xsi:type="dcterms:W3CDTF">2020-04-28T09:51:57Z</dcterms:created>
  <dcterms:modified xsi:type="dcterms:W3CDTF">2020-04-29T12:22:47Z</dcterms:modified>
</cp:coreProperties>
</file>