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A854-2F21-4889-998C-6F798DB6EC45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6C33-410C-4ED6-A84E-870246B36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A854-2F21-4889-998C-6F798DB6EC45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6C33-410C-4ED6-A84E-870246B36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A854-2F21-4889-998C-6F798DB6EC45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6C33-410C-4ED6-A84E-870246B36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A854-2F21-4889-998C-6F798DB6EC45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6C33-410C-4ED6-A84E-870246B36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A854-2F21-4889-998C-6F798DB6EC45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6C33-410C-4ED6-A84E-870246B36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A854-2F21-4889-998C-6F798DB6EC45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6C33-410C-4ED6-A84E-870246B36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A854-2F21-4889-998C-6F798DB6EC45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6C33-410C-4ED6-A84E-870246B36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A854-2F21-4889-998C-6F798DB6EC45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6C33-410C-4ED6-A84E-870246B36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A854-2F21-4889-998C-6F798DB6EC45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6C33-410C-4ED6-A84E-870246B36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A854-2F21-4889-998C-6F798DB6EC45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6C33-410C-4ED6-A84E-870246B36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A854-2F21-4889-998C-6F798DB6EC45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6C33-410C-4ED6-A84E-870246B36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6A854-2F21-4889-998C-6F798DB6EC45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36C33-410C-4ED6-A84E-870246B36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azvitiedetei.info/wp-content/uploads/2014/02/razvitie-vnimania-u-detei1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azvitiedetei.info/wp-content/uploads/2014/02/razvitie-vnimania-u-detei2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xelbrush.ru/uploads/posts/2010-02/1266587238_plyushevye-mish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14489"/>
            <a:ext cx="7772400" cy="18859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Развивающие игры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для детей на внимание 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наблюдательность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liparts.co/cliparts/Acb/j89/Acbj89Eg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ctr">
              <a:buNone/>
            </a:pPr>
            <a:endParaRPr lang="ru-RU" sz="4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i="1" u="sng" dirty="0">
                <a:latin typeface="Times New Roman" pitchFamily="18" charset="0"/>
                <a:cs typeface="Times New Roman" pitchFamily="18" charset="0"/>
              </a:rPr>
              <a:t> Игра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Найди тень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концентрации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внимания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наблюдательности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margarittamazyan.files.wordpress.com/2013/01/xax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4.bp.blogspot.com/-EaQ4tN0wBFI/UR2DaNRFl-I/AAAAAAAAA9g/y1h_pjxn1Qc/s1600/04naidi-ten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hevoloshins.ru/wp-content/uploads/2011/09/%D0%BB%D0%B5%D1%82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Игра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Найди 5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отличий»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t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 развивать память, внимание, наблюдательность, быстроту мышления, умение находить небольшие изменения, которые произошли с предметами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zvitie--vnimania--u--detei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zvitie---vnimania-u-detei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Развивающие игры  для детей на внимание  и наблюдательность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Развивающие игры  для детей на внимание  и наблюдательность</dc:title>
  <dc:creator>Дом</dc:creator>
  <cp:lastModifiedBy>Метод2</cp:lastModifiedBy>
  <cp:revision>7</cp:revision>
  <dcterms:created xsi:type="dcterms:W3CDTF">2017-01-27T15:55:09Z</dcterms:created>
  <dcterms:modified xsi:type="dcterms:W3CDTF">2020-04-16T09:06:10Z</dcterms:modified>
</cp:coreProperties>
</file>