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25" r:id="rId1"/>
  </p:sldMasterIdLst>
  <p:notesMasterIdLst>
    <p:notesMasterId r:id="rId34"/>
  </p:notesMasterIdLst>
  <p:sldIdLst>
    <p:sldId id="282" r:id="rId2"/>
    <p:sldId id="305" r:id="rId3"/>
    <p:sldId id="306" r:id="rId4"/>
    <p:sldId id="323" r:id="rId5"/>
    <p:sldId id="324" r:id="rId6"/>
    <p:sldId id="387" r:id="rId7"/>
    <p:sldId id="388" r:id="rId8"/>
    <p:sldId id="390" r:id="rId9"/>
    <p:sldId id="389" r:id="rId10"/>
    <p:sldId id="392" r:id="rId11"/>
    <p:sldId id="391" r:id="rId12"/>
    <p:sldId id="394" r:id="rId13"/>
    <p:sldId id="307" r:id="rId14"/>
    <p:sldId id="372" r:id="rId15"/>
    <p:sldId id="383" r:id="rId16"/>
    <p:sldId id="330" r:id="rId17"/>
    <p:sldId id="331" r:id="rId18"/>
    <p:sldId id="309" r:id="rId19"/>
    <p:sldId id="378" r:id="rId20"/>
    <p:sldId id="362" r:id="rId21"/>
    <p:sldId id="334" r:id="rId22"/>
    <p:sldId id="369" r:id="rId23"/>
    <p:sldId id="397" r:id="rId24"/>
    <p:sldId id="396" r:id="rId25"/>
    <p:sldId id="386" r:id="rId26"/>
    <p:sldId id="376" r:id="rId27"/>
    <p:sldId id="336" r:id="rId28"/>
    <p:sldId id="316" r:id="rId29"/>
    <p:sldId id="361" r:id="rId30"/>
    <p:sldId id="374" r:id="rId31"/>
    <p:sldId id="398" r:id="rId32"/>
    <p:sldId id="370" r:id="rId33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6600"/>
    <a:srgbClr val="000066"/>
    <a:srgbClr val="0000FF"/>
    <a:srgbClr val="009900"/>
    <a:srgbClr val="0066FF"/>
    <a:srgbClr val="246FA2"/>
    <a:srgbClr val="F6F2F6"/>
    <a:srgbClr val="B10FA5"/>
    <a:srgbClr val="2295A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>
      <p:cViewPr>
        <p:scale>
          <a:sx n="75" d="100"/>
          <a:sy n="75" d="100"/>
        </p:scale>
        <p:origin x="-1170" y="-6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50" d="100"/>
        <a:sy n="5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1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="" xmlns:p14="http://schemas.microsoft.com/office/powerpoint/2010/main" val="3480821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28C114-3155-45F4-9ACE-DC255439B4F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85501-C230-4062-9C65-59AFA55A718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35519-3B34-4740-A034-133E0575CC2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AC150-0D5E-4927-BA0A-CF5476DB739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8942C-9660-492D-8F99-0E571E99D14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79B76-E969-4B9F-B010-A69FADDDE87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F3FE6-5D8F-4B11-8ACF-CCD2270FE95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B81A4-10B2-4AC0-82D1-3B38AA92F55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B35B0-0D96-45EE-9259-440AC6BB27E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51CF6F-7214-40B9-8307-235AC910169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4261F5-5AD9-4E5F-AD4D-82D141AEB9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2846CC-9053-4CEB-B104-30F37BFDD7B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>
          <a:xfrm>
            <a:off x="623397" y="339441"/>
            <a:ext cx="7993260" cy="128935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000" b="1" dirty="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b="1" dirty="0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Министерство образования РМ</a:t>
            </a:r>
            <a:b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8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ПОРТФОЛИО</a:t>
            </a:r>
            <a:br>
              <a:rPr lang="ru-RU" altLang="ru-RU" sz="28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800" b="1" dirty="0" err="1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Житаевой</a:t>
            </a:r>
            <a:r>
              <a:rPr lang="ru-RU" altLang="ru-RU" sz="28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Ирины Федоровны</a:t>
            </a:r>
            <a: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педагога </a:t>
            </a:r>
            <a: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дополнительного образования</a:t>
            </a:r>
            <a:b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МУДО  </a:t>
            </a:r>
            <a: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«Центр </a:t>
            </a:r>
            <a: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детского </a:t>
            </a:r>
            <a: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творчества №2» </a:t>
            </a:r>
            <a: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г.о.Саранск </a:t>
            </a:r>
            <a:r>
              <a:rPr lang="ru-RU" altLang="ru-RU" sz="2000" b="1" dirty="0" smtClean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2276872"/>
            <a:ext cx="58741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Дата </a:t>
            </a:r>
            <a:r>
              <a:rPr lang="ru-RU" u="sng" dirty="0" smtClean="0">
                <a:solidFill>
                  <a:srgbClr val="000066"/>
                </a:solidFill>
                <a:latin typeface="Times New Roman" pitchFamily="16" charset="0"/>
              </a:rPr>
              <a:t>рождения</a:t>
            </a:r>
            <a:r>
              <a:rPr lang="ru-RU" dirty="0" smtClean="0">
                <a:solidFill>
                  <a:srgbClr val="000066"/>
                </a:solidFill>
                <a:latin typeface="Times New Roman" pitchFamily="16" charset="0"/>
              </a:rPr>
              <a:t>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09.06.19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82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 г.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/>
            </a:r>
            <a:br>
              <a:rPr lang="ru-RU" dirty="0">
                <a:solidFill>
                  <a:srgbClr val="000066"/>
                </a:solidFill>
                <a:latin typeface="Times New Roman" pitchFamily="16" charset="0"/>
              </a:rPr>
            </a:b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Профессиональное образование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>: </a:t>
            </a:r>
            <a:endParaRPr lang="ru-RU" dirty="0" smtClean="0">
              <a:solidFill>
                <a:srgbClr val="000066"/>
              </a:solidFill>
              <a:latin typeface="Times New Roman" pitchFamily="16" charset="0"/>
            </a:endParaRP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Высшее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,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МГУ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им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Н.П.Огарёва,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квалификация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«Историк». </a:t>
            </a:r>
          </a:p>
          <a:p>
            <a:r>
              <a:rPr lang="ru-RU" dirty="0" smtClean="0">
                <a:solidFill>
                  <a:srgbClr val="006600"/>
                </a:solidFill>
                <a:latin typeface="Times New Roman" pitchFamily="16" charset="0"/>
              </a:rPr>
              <a:t>Диплом ВСГ </a:t>
            </a:r>
            <a:r>
              <a:rPr lang="ru-RU" dirty="0">
                <a:solidFill>
                  <a:srgbClr val="006600"/>
                </a:solidFill>
                <a:latin typeface="Times New Roman" pitchFamily="16" charset="0"/>
              </a:rPr>
              <a:t>№ </a:t>
            </a:r>
            <a:r>
              <a:rPr lang="ru-RU" dirty="0" smtClean="0">
                <a:solidFill>
                  <a:srgbClr val="006600"/>
                </a:solidFill>
                <a:latin typeface="Times New Roman" pitchFamily="16" charset="0"/>
              </a:rPr>
              <a:t>3100824, 16.02.2009 г.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Высшее, МГУ им Н.П.Огарёва, квалификация «Специалист по работе с молодежью»</a:t>
            </a:r>
          </a:p>
          <a:p>
            <a:r>
              <a:rPr lang="ru-RU" dirty="0" smtClean="0">
                <a:solidFill>
                  <a:srgbClr val="006600"/>
                </a:solidFill>
                <a:latin typeface="Times New Roman" pitchFamily="16" charset="0"/>
              </a:rPr>
              <a:t>Диплом ВСВ № 0030585, 25.06.2005 г.</a:t>
            </a:r>
            <a:endParaRPr lang="ru-RU" dirty="0">
              <a:solidFill>
                <a:srgbClr val="006600"/>
              </a:solidFill>
              <a:latin typeface="Times New Roman" pitchFamily="16" charset="0"/>
            </a:endParaRPr>
          </a:p>
          <a:p>
            <a:r>
              <a:rPr lang="ru-RU" u="sng" dirty="0" smtClean="0">
                <a:solidFill>
                  <a:srgbClr val="000066"/>
                </a:solidFill>
                <a:latin typeface="Times New Roman" pitchFamily="16" charset="0"/>
              </a:rPr>
              <a:t>Стаж </a:t>
            </a: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педагогической работы </a:t>
            </a:r>
            <a:r>
              <a:rPr lang="en-US" u="sng" dirty="0">
                <a:solidFill>
                  <a:srgbClr val="000066"/>
                </a:solidFill>
                <a:latin typeface="Times New Roman" pitchFamily="16" charset="0"/>
              </a:rPr>
              <a:t> </a:t>
            </a: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по специальности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>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22 года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/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</a:b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Общий трудовой стаж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>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22 года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/>
            </a:r>
            <a:br>
              <a:rPr lang="ru-RU" dirty="0">
                <a:solidFill>
                  <a:srgbClr val="000066"/>
                </a:solidFill>
                <a:latin typeface="Times New Roman" pitchFamily="16" charset="0"/>
              </a:rPr>
            </a:b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Наличие квалификационной категории</a:t>
            </a:r>
            <a:r>
              <a:rPr lang="ru-RU" dirty="0" smtClean="0">
                <a:solidFill>
                  <a:srgbClr val="000066"/>
                </a:solidFill>
                <a:latin typeface="Times New Roman" pitchFamily="16" charset="0"/>
              </a:rPr>
              <a:t>: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Первая </a:t>
            </a:r>
          </a:p>
          <a:p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Дата </a:t>
            </a:r>
            <a:r>
              <a:rPr lang="ru-RU" u="sng" dirty="0" smtClean="0">
                <a:solidFill>
                  <a:srgbClr val="000066"/>
                </a:solidFill>
                <a:latin typeface="Times New Roman" pitchFamily="16" charset="0"/>
              </a:rPr>
              <a:t>последней аттестации: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Приказ </a:t>
            </a:r>
            <a:r>
              <a:rPr lang="ru-RU" dirty="0" smtClean="0">
                <a:solidFill>
                  <a:srgbClr val="006600"/>
                </a:solidFill>
                <a:latin typeface="Times New Roman" pitchFamily="16" charset="0"/>
              </a:rPr>
              <a:t>№ 1034, от 21.11.18</a:t>
            </a:r>
            <a:endParaRPr lang="ru-RU" dirty="0">
              <a:solidFill>
                <a:srgbClr val="006600"/>
              </a:solidFill>
              <a:latin typeface="Times New Roman" pitchFamily="16" charset="0"/>
            </a:endParaRPr>
          </a:p>
        </p:txBody>
      </p:sp>
      <p:pic>
        <p:nvPicPr>
          <p:cNvPr id="5" name="Picture 2" descr="C:\Users\ADMIN\Desktop\фото крашенинникова\Изображение WhatsApp 2023-04-19 в 122.42.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420888"/>
            <a:ext cx="2560837" cy="19146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  <a:endParaRPr lang="ru-RU" sz="2800" kern="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42" name="Picture 2" descr="C:\Users\ADMIN\Desktop\Житаева ФОТО\4503014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266" y="1988840"/>
            <a:ext cx="6414080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  <a:endParaRPr lang="ru-RU" sz="2800" kern="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9218" name="Picture 2" descr="C:\Users\ADMIN\Desktop\Житаева ФОТО\4082598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4645807" cy="3284379"/>
          </a:xfrm>
          <a:prstGeom prst="rect">
            <a:avLst/>
          </a:prstGeom>
          <a:noFill/>
        </p:spPr>
      </p:pic>
      <p:pic>
        <p:nvPicPr>
          <p:cNvPr id="9220" name="Picture 4" descr="C:\Users\ADMIN\Desktop\Житаева ФОТО\4499409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988840"/>
            <a:ext cx="3168352" cy="44832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Житаева ФОТО\IMG-20230411-WA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88840"/>
            <a:ext cx="3408003" cy="455824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131840" y="1340768"/>
            <a:ext cx="2874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b="1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уровень</a:t>
            </a:r>
            <a:endParaRPr lang="ru-RU" b="1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5363" name="Picture 3" descr="C:\Users\ADMIN\Desktop\Житаева ФОТО\IMG-20230427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3758"/>
            <a:ext cx="3283396" cy="4391585"/>
          </a:xfrm>
          <a:prstGeom prst="rect">
            <a:avLst/>
          </a:prstGeom>
          <a:noFill/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уровень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124" name="Picture 4" descr="C:\Users\ADMIN\Desktop\8690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3664474" cy="5039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36904" cy="1052736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Участие детей в конкурсах, выставках,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соревнованиях</a:t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/>
            </a:r>
            <a:b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100" dirty="0" smtClean="0">
                <a:latin typeface="Calibri Light" panose="020F0302020204030204" pitchFamily="34" charset="0"/>
                <a:cs typeface="Arial" panose="020B0604020202020204" pitchFamily="34" charset="0"/>
              </a:rPr>
              <a:t>Муниципальный  уровень</a:t>
            </a:r>
            <a:endParaRPr lang="ru-RU" sz="3100" dirty="0"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4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4098" name="Picture 2" descr="C:\Users\ADMIN\Desktop\Грамоты Житаева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331640" y="2060848"/>
            <a:ext cx="3384376" cy="4586348"/>
          </a:xfrm>
          <a:prstGeom prst="rect">
            <a:avLst/>
          </a:prstGeom>
          <a:noFill/>
        </p:spPr>
      </p:pic>
      <p:pic>
        <p:nvPicPr>
          <p:cNvPr id="4099" name="Picture 3" descr="C:\Users\ADMIN\Desktop\Грамоты Житаева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88840"/>
            <a:ext cx="3384376" cy="4658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4624"/>
            <a:ext cx="8754309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4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Наличие публикаций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89691" y="764704"/>
            <a:ext cx="8754309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Интернет-публикации</a:t>
            </a:r>
            <a:endParaRPr lang="ru-RU" sz="2400" b="1" kern="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400" kern="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4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51" name="Picture 3" descr="C:\Users\ADMIN\Desktop\51c821f8585348e7126df3f39e60fdf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12776"/>
            <a:ext cx="3467154" cy="4875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0810081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9691" y="692696"/>
            <a:ext cx="8754309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5. Наличие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авторских программ, методических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пособий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700808"/>
            <a:ext cx="1047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Нет</a:t>
            </a:r>
            <a:endParaRPr lang="ru-RU" sz="3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37678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4624"/>
            <a:ext cx="8754309" cy="1656184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6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)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 descr="C:\Users\ADMIN\Desktop\44еп54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88840"/>
            <a:ext cx="3451752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431093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7. Проведение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мастер-классов, открытых мероприятий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7576" y="486916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Мастер-класс на тему «Цветы в технике </a:t>
            </a:r>
            <a:r>
              <a:rPr lang="ru-RU" b="1" smtClean="0">
                <a:solidFill>
                  <a:schemeClr val="tx1"/>
                </a:solidFill>
                <a:latin typeface="Calibri Light" panose="020F0302020204030204" pitchFamily="34" charset="0"/>
              </a:rPr>
              <a:t>квилинга</a:t>
            </a:r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» , 2020 г.</a:t>
            </a:r>
            <a:endParaRPr lang="ru-RU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2292" name="Picture 4" descr="C:\Users\ADMIN\Desktop\новые фото\IMG_20230327_12432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916832"/>
            <a:ext cx="3416743" cy="2555778"/>
          </a:xfrm>
          <a:prstGeom prst="rect">
            <a:avLst/>
          </a:prstGeom>
          <a:noFill/>
        </p:spPr>
      </p:pic>
      <p:pic>
        <p:nvPicPr>
          <p:cNvPr id="2050" name="Picture 2" descr="C:\Users\ADMIN\Desktop\875нр3нр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69735"/>
            <a:ext cx="3816424" cy="5248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8442259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DMIN\Desktop\Житаева ФОТО\IMG-20230120-WA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44824"/>
            <a:ext cx="3918774" cy="292989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55976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Открытое мероприятие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«День Победы» , 2021 г.</a:t>
            </a:r>
            <a:endParaRPr lang="ru-RU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51571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Открытое мероприятие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«Объемные цветы  из бумажных салфеток»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2021 г.</a:t>
            </a:r>
            <a:endParaRPr lang="ru-RU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Picture 2" descr="C:\Users\ADMIN\Desktop\новые фото\IMG_20230419_11154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327" y="2060848"/>
            <a:ext cx="3845544" cy="2876528"/>
          </a:xfrm>
          <a:prstGeom prst="rect">
            <a:avLst/>
          </a:prstGeom>
          <a:noFill/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7. Проведение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мастер-классов, открытых мероприятий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8588"/>
            <a:ext cx="8183563" cy="564108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Calibri Light" panose="020F0302020204030204" pitchFamily="34" charset="0"/>
              </a:rPr>
              <a:t>Характеристика-представление</a:t>
            </a:r>
            <a:endParaRPr lang="ru-RU" sz="3200" b="1" dirty="0">
              <a:solidFill>
                <a:srgbClr val="00B0F0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0072" y="5805264"/>
            <a:ext cx="356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«</a:t>
            </a:r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Бумажное творчество», 2023 г.</a:t>
            </a:r>
            <a:endParaRPr lang="ru-RU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2" descr="C:\Users\ADMIN\Desktop\Изображение WhatsApp 2023-08-18 в 15.12.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717032"/>
            <a:ext cx="2243083" cy="1677055"/>
          </a:xfrm>
          <a:prstGeom prst="rect">
            <a:avLst/>
          </a:prstGeom>
          <a:noFill/>
        </p:spPr>
      </p:pic>
      <p:pic>
        <p:nvPicPr>
          <p:cNvPr id="1027" name="Picture 3" descr="C:\Users\ADMIN\Desktop\Изображение WhatsApp 2023-08-18 в 15.12.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24744"/>
            <a:ext cx="3057744" cy="2286142"/>
          </a:xfrm>
          <a:prstGeom prst="rect">
            <a:avLst/>
          </a:prstGeom>
          <a:noFill/>
        </p:spPr>
      </p:pic>
      <p:pic>
        <p:nvPicPr>
          <p:cNvPr id="4098" name="Picture 2" descr="C:\Users\ADMIN\Desktop\87ь9л87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980728"/>
            <a:ext cx="3845189" cy="5287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32180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692424"/>
          </a:xfrm>
        </p:spPr>
        <p:txBody>
          <a:bodyPr/>
          <a:lstStyle/>
          <a:p>
            <a:r>
              <a:rPr lang="ru-RU" dirty="0" smtClean="0"/>
              <a:t>нет</a:t>
            </a:r>
            <a:endParaRPr lang="ru-RU" dirty="0"/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467544" y="260648"/>
            <a:ext cx="8183563" cy="798562"/>
          </a:xfrm>
          <a:prstGeom prst="rect">
            <a:avLst/>
          </a:prstGeo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 w="6350" cap="rnd"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-100" normalizeH="0" baseline="0" noProof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 Light" panose="020F0302020204030204" pitchFamily="34" charset="0"/>
                <a:ea typeface="+mj-ea"/>
                <a:cs typeface="Arial" panose="020B0604020202020204" pitchFamily="34" charset="0"/>
              </a:rPr>
              <a:t>8. Экспертная деятельность</a:t>
            </a:r>
            <a:endParaRPr kumimoji="0" lang="ru-RU" sz="3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0000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563" cy="1440160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17073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уровень</a:t>
            </a:r>
            <a:endParaRPr lang="ru-RU" sz="24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435" name="Picture 3" descr="C:\Users\ADMIN\Desktop\789гннн6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2964702" cy="4077071"/>
          </a:xfrm>
          <a:prstGeom prst="rect">
            <a:avLst/>
          </a:prstGeom>
          <a:noFill/>
        </p:spPr>
      </p:pic>
      <p:pic>
        <p:nvPicPr>
          <p:cNvPr id="18436" name="Picture 4" descr="C:\Users\ADMIN\Desktop\Изображение WhatsApp 2023-08-18 в 15.13.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492896"/>
            <a:ext cx="4198773" cy="314908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707904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Воспитатель в детском оздоровительном  учреждении (лагерь) «</a:t>
            </a:r>
            <a:r>
              <a:rPr lang="ru-RU" b="1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Туристенок</a:t>
            </a:r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»  с дневным пребыванием детей  2022 </a:t>
            </a:r>
            <a:r>
              <a:rPr lang="ru-RU" b="1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уч.г</a:t>
            </a:r>
            <a:endParaRPr lang="ru-RU" b="1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10465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563" cy="1440160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педагога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1624654"/>
            <a:ext cx="8183563" cy="292178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 уровень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372200" y="2449860"/>
            <a:ext cx="2655912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0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5013176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Воспитатель в детском оздоровительном  учреждении (лагерь) «Знаток»  с дневным пребыванием детей  2023 </a:t>
            </a:r>
            <a:r>
              <a:rPr lang="ru-RU" sz="1600" b="1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уч.г</a:t>
            </a:r>
            <a:endParaRPr lang="ru-RU" sz="1600" b="1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6387" name="Picture 3" descr="C:\Users\ADMIN\Desktop\5ен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79512" y="2492896"/>
            <a:ext cx="2932254" cy="4032448"/>
          </a:xfrm>
          <a:prstGeom prst="rect">
            <a:avLst/>
          </a:prstGeom>
          <a:noFill/>
        </p:spPr>
      </p:pic>
      <p:pic>
        <p:nvPicPr>
          <p:cNvPr id="16388" name="Picture 4" descr="C:\Users\ADMIN\Desktop\565рне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492896"/>
            <a:ext cx="2879892" cy="3960440"/>
          </a:xfrm>
          <a:prstGeom prst="rect">
            <a:avLst/>
          </a:prstGeom>
          <a:noFill/>
        </p:spPr>
      </p:pic>
      <p:pic>
        <p:nvPicPr>
          <p:cNvPr id="16390" name="Picture 6" descr="C:\Users\ADMIN\Desktop\Изображение WhatsApp 2023-08-18 в 15.15.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996952"/>
            <a:ext cx="2417313" cy="1819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1158776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новые фото\IMG_20230417_112848.jpg"/>
          <p:cNvPicPr>
            <a:picLocks noChangeAspect="1" noChangeArrowheads="1"/>
          </p:cNvPicPr>
          <p:nvPr/>
        </p:nvPicPr>
        <p:blipFill>
          <a:blip r:embed="rId2" cstate="print"/>
          <a:srcRect l="42578"/>
          <a:stretch>
            <a:fillRect/>
          </a:stretch>
        </p:blipFill>
        <p:spPr bwMode="auto">
          <a:xfrm>
            <a:off x="1187624" y="2226658"/>
            <a:ext cx="2412559" cy="314276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99792" y="1340768"/>
            <a:ext cx="4108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 уровень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Воспитатель в лагере «Патриот»  с дневным пребыванием детей  2022 г.</a:t>
            </a:r>
          </a:p>
        </p:txBody>
      </p:sp>
      <p:pic>
        <p:nvPicPr>
          <p:cNvPr id="6" name="Picture 7" descr="C:\Users\ADMIN\Desktop\44444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88840"/>
            <a:ext cx="2520280" cy="1896510"/>
          </a:xfrm>
          <a:prstGeom prst="rect">
            <a:avLst/>
          </a:prstGeom>
          <a:noFill/>
        </p:spPr>
      </p:pic>
      <p:pic>
        <p:nvPicPr>
          <p:cNvPr id="7" name="Picture 5" descr="C:\Users\ADMIN\Desktop\Изображение WhatsApp 2023-08-18 в 15.15.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077072"/>
            <a:ext cx="2688298" cy="151216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572000" y="55892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Воспитатель в детском оздоровительном  учреждении (лагерь) «Знаток»  с дневным пребыванием детей  2023 </a:t>
            </a:r>
            <a:r>
              <a:rPr lang="ru-RU" b="1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уч.г</a:t>
            </a:r>
            <a:endParaRPr lang="ru-RU" b="1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педагога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6784н65рпол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154676"/>
            <a:ext cx="3096344" cy="425810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47358" y="1556792"/>
            <a:ext cx="4027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Муниципальный уровень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5445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Член судейской коллегии  на городских соревнованиях по пешеходному туризму «Школа приключений»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2023 г.</a:t>
            </a:r>
          </a:p>
        </p:txBody>
      </p:sp>
      <p:pic>
        <p:nvPicPr>
          <p:cNvPr id="19458" name="Picture 2" descr="C:\Users\ADMIN\Desktop\новые фото\IMG_20220929_100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04864"/>
            <a:ext cx="4239231" cy="3171012"/>
          </a:xfrm>
          <a:prstGeom prst="rect">
            <a:avLst/>
          </a:prstGeom>
          <a:noFill/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педагога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3131840" y="5013176"/>
            <a:ext cx="5832648" cy="83671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14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Защитная сетка для СВО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Март – Сентябрь 2023 г.</a:t>
            </a:r>
            <a:endParaRPr lang="ru-RU" sz="1800" b="1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2" descr="C:\Users\ADMIN\Desktop\фото крашенинникова\Изображение WhatsApp 2023-04-19 в 122.42.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412776"/>
            <a:ext cx="1966714" cy="1470426"/>
          </a:xfrm>
          <a:prstGeom prst="rect">
            <a:avLst/>
          </a:prstGeom>
          <a:noFill/>
        </p:spPr>
      </p:pic>
      <p:pic>
        <p:nvPicPr>
          <p:cNvPr id="17410" name="Picture 2" descr="C:\Users\ADMIN\Desktop\новые фото\IMG_20230419_093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3356992"/>
            <a:ext cx="1966945" cy="1471306"/>
          </a:xfrm>
          <a:prstGeom prst="rect">
            <a:avLst/>
          </a:prstGeom>
          <a:noFill/>
        </p:spPr>
      </p:pic>
      <p:pic>
        <p:nvPicPr>
          <p:cNvPr id="7" name="Picture 2" descr="C:\Users\ADMIN\Desktop\изображение_viber_2023-04-14_12-36-09-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708920"/>
            <a:ext cx="2589052" cy="172819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687478" y="1412776"/>
            <a:ext cx="3248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Российский уровень</a:t>
            </a:r>
          </a:p>
        </p:txBody>
      </p:sp>
      <p:pic>
        <p:nvPicPr>
          <p:cNvPr id="17412" name="Picture 4" descr="C:\Users\ADMIN\Desktop\5лгн87ывро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988840"/>
            <a:ext cx="3332014" cy="4582200"/>
          </a:xfrm>
          <a:prstGeom prst="rect">
            <a:avLst/>
          </a:prstGeom>
          <a:noFill/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педагога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563" cy="1440160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1700808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Российский уровень </a:t>
            </a: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403648" y="6021288"/>
            <a:ext cx="6768752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Всероссийская акция «Окна Победы», май 2020-2023 гг.</a:t>
            </a:r>
            <a:endParaRPr lang="ru-RU" sz="2000" b="1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482" name="Picture 2" descr="C:\Users\ADMIN\Desktop\новые фото\IMG_20230427_15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573016"/>
            <a:ext cx="2880320" cy="2154525"/>
          </a:xfrm>
          <a:prstGeom prst="rect">
            <a:avLst/>
          </a:prstGeom>
          <a:noFill/>
        </p:spPr>
      </p:pic>
      <p:pic>
        <p:nvPicPr>
          <p:cNvPr id="20483" name="Picture 3" descr="C:\Users\ADMIN\Desktop\новые фото\IMG_20230428_122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204864"/>
            <a:ext cx="2310368" cy="1728192"/>
          </a:xfrm>
          <a:prstGeom prst="rect">
            <a:avLst/>
          </a:prstGeom>
          <a:noFill/>
        </p:spPr>
      </p:pic>
      <p:pic>
        <p:nvPicPr>
          <p:cNvPr id="20484" name="Picture 4" descr="C:\Users\ADMIN\Desktop\новые фото\IMG_20230428_1229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08920"/>
            <a:ext cx="2348656" cy="1756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10465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83563" cy="792088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10. Наставничество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 descr="C:\Users\ADMIN\Desktop\89675нргшпиа978ку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68760"/>
            <a:ext cx="3740552" cy="5144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845189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11. Позитивные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результаты работы с детьми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5013176"/>
            <a:ext cx="36502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Открытое мероприятие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объединения «Бумажное творчество»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«Будем Родину любить,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будем Родине служить!», 2022 г.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ADMIN\Desktop\7н68епш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3508232" cy="4824536"/>
          </a:xfrm>
          <a:prstGeom prst="rect">
            <a:avLst/>
          </a:prstGeom>
          <a:noFill/>
        </p:spPr>
      </p:pic>
      <p:pic>
        <p:nvPicPr>
          <p:cNvPr id="1026" name="Picture 2" descr="C:\Users\ADMIN\Desktop\Житаева\новые фото\IMG_20230428_132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276872"/>
            <a:ext cx="3015637" cy="22557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364144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12. Участие в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профессиональных конкурсах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67543" y="836712"/>
            <a:ext cx="8183563" cy="576064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400" b="1" kern="0" dirty="0" smtClean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Интернет-конкурс</a:t>
            </a: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 descr="C:\Users\ADMIN\Desktop\524214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988840"/>
            <a:ext cx="3056477" cy="43204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562647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28588"/>
            <a:ext cx="8352928" cy="564108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00FF"/>
                </a:solidFill>
                <a:latin typeface="Calibri Light" panose="020F0302020204030204" pitchFamily="34" charset="0"/>
              </a:rPr>
              <a:t>1. Реализация образовательных программ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5589240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«</a:t>
            </a:r>
            <a:r>
              <a:rPr lang="ru-RU" sz="2000" b="1" dirty="0" err="1" smtClean="0">
                <a:solidFill>
                  <a:schemeClr val="tx1"/>
                </a:solidFill>
                <a:latin typeface="Calibri Light" panose="020F0302020204030204" pitchFamily="34" charset="0"/>
              </a:rPr>
              <a:t>Бумагопластика</a:t>
            </a:r>
            <a:r>
              <a:rPr lang="ru-RU" sz="20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»,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2023 г.</a:t>
            </a:r>
            <a:endParaRPr lang="ru-RU" sz="20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52" name="Picture 4" descr="C:\Users\ADMIN\Desktop\Житаева ФОТО\IMG-20230120-WA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268760"/>
            <a:ext cx="3058033" cy="4090160"/>
          </a:xfrm>
          <a:prstGeom prst="rect">
            <a:avLst/>
          </a:prstGeom>
          <a:noFill/>
        </p:spPr>
      </p:pic>
      <p:pic>
        <p:nvPicPr>
          <p:cNvPr id="3074" name="Picture 2" descr="C:\Users\ADMIN\Desktop\90897г87н678еп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4032448" cy="554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409846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13. Награды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поощрения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Муниципальный  уровень</a:t>
            </a: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394383" cy="451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C:\Users\ADMIN\Desktop\Изображение WhatsApp 2023-08-14 в 12.59.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72816"/>
            <a:ext cx="3448569" cy="4582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980254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13. Награды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поощрения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Муниципальный  уровень</a:t>
            </a: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4578" name="Picture 2" descr="C:\Users\ADMIN\Desktop\Изображение WhatsApp 2023-08-14 в 12.59.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3609857" cy="4797152"/>
          </a:xfrm>
          <a:prstGeom prst="rect">
            <a:avLst/>
          </a:prstGeom>
          <a:noFill/>
        </p:spPr>
      </p:pic>
      <p:pic>
        <p:nvPicPr>
          <p:cNvPr id="24579" name="Picture 3" descr="C:\Users\ADMIN\Desktop\Изображение WhatsApp 2023-08-14 в 19.35.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72816"/>
            <a:ext cx="3573096" cy="4748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980254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13. Награды 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поощрения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Республиканский уровень</a:t>
            </a: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5602" name="Picture 2" descr="C:\Users\ADMIN\Desktop\Изображение WhatsApp 2023-08-14 в 12.59.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219615" y="2413233"/>
            <a:ext cx="4593202" cy="3456384"/>
          </a:xfrm>
          <a:prstGeom prst="rect">
            <a:avLst/>
          </a:prstGeom>
          <a:noFill/>
        </p:spPr>
      </p:pic>
      <p:pic>
        <p:nvPicPr>
          <p:cNvPr id="25603" name="Picture 3" descr="C:\Users\ADMIN\Desktop\Изображение WhatsApp 2023-08-14 в 19.35.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44823"/>
            <a:ext cx="3456384" cy="4593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980254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28588"/>
            <a:ext cx="8352928" cy="564108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00FF"/>
                </a:solidFill>
                <a:latin typeface="Calibri Light" panose="020F0302020204030204" pitchFamily="34" charset="0"/>
              </a:rPr>
              <a:t>1. Реализация образовательных программ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763688" y="980728"/>
            <a:ext cx="1464207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000" kern="0" dirty="0" smtClean="0">
                <a:solidFill>
                  <a:schemeClr val="tx1"/>
                </a:solidFill>
              </a:rPr>
              <a:t>ПФДО</a:t>
            </a:r>
            <a:endParaRPr lang="ru-RU" sz="2000" kern="0" dirty="0">
              <a:solidFill>
                <a:schemeClr val="tx1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868144" y="1052736"/>
            <a:ext cx="1608224" cy="360040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000" kern="0" dirty="0">
                <a:solidFill>
                  <a:schemeClr val="tx1"/>
                </a:solidFill>
              </a:rPr>
              <a:t>МЗ</a:t>
            </a:r>
          </a:p>
        </p:txBody>
      </p:sp>
      <p:pic>
        <p:nvPicPr>
          <p:cNvPr id="1026" name="Picture 2" descr="C:\Users\ADMIN\Desktop\Изображение WhatsApp 2023-08-24 в 11.20.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556792"/>
            <a:ext cx="3418144" cy="4653870"/>
          </a:xfrm>
          <a:prstGeom prst="rect">
            <a:avLst/>
          </a:prstGeom>
          <a:noFill/>
        </p:spPr>
      </p:pic>
      <p:pic>
        <p:nvPicPr>
          <p:cNvPr id="1027" name="Picture 3" descr="C:\Users\ADMIN\Desktop\1343543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556792"/>
            <a:ext cx="3388502" cy="4817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402032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28588"/>
            <a:ext cx="8352928" cy="996156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00FF"/>
                </a:solidFill>
                <a:latin typeface="Calibri Light" panose="020F0302020204030204" pitchFamily="34" charset="0"/>
              </a:rPr>
              <a:t>2. Результаты участия в инновационной (экспериментальной) деятельности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67544" y="1484784"/>
            <a:ext cx="7920880" cy="172819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b="1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Нет</a:t>
            </a:r>
          </a:p>
        </p:txBody>
      </p:sp>
    </p:spTree>
    <p:extLst>
      <p:ext uri="{BB962C8B-B14F-4D97-AF65-F5344CB8AC3E}">
        <p14:creationId xmlns="" xmlns:p14="http://schemas.microsoft.com/office/powerpoint/2010/main" val="37231052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14401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  <a:endParaRPr lang="ru-RU" sz="2800" kern="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6146" name="Picture 2" descr="C:\Users\ADMIN\Desktop\Житаева ФОТО\4069005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4787254" cy="3384376"/>
          </a:xfrm>
          <a:prstGeom prst="rect">
            <a:avLst/>
          </a:prstGeom>
          <a:noFill/>
        </p:spPr>
      </p:pic>
      <p:pic>
        <p:nvPicPr>
          <p:cNvPr id="6147" name="Picture 3" descr="C:\Users\ADMIN\Desktop\Житаева ФОТО\4499441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988840"/>
            <a:ext cx="3240360" cy="4585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  <a:endParaRPr lang="ru-RU" sz="2800" kern="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7170" name="Picture 2" descr="C:\Users\ADMIN\Desktop\Житаева ФОТО\4487609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2060848"/>
            <a:ext cx="4276053" cy="3024336"/>
          </a:xfrm>
          <a:prstGeom prst="rect">
            <a:avLst/>
          </a:prstGeom>
          <a:noFill/>
        </p:spPr>
      </p:pic>
      <p:pic>
        <p:nvPicPr>
          <p:cNvPr id="7171" name="Picture 3" descr="C:\Users\ADMIN\Desktop\Житаева ФОТО\4489628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73016"/>
            <a:ext cx="3924772" cy="2775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  <a:endParaRPr lang="ru-RU" sz="2800" kern="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8194" name="Picture 2" descr="C:\Users\ADMIN\Desktop\Житаева ФОТО\4502903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4331645" cy="3063654"/>
          </a:xfrm>
          <a:prstGeom prst="rect">
            <a:avLst/>
          </a:prstGeom>
          <a:noFill/>
        </p:spPr>
      </p:pic>
      <p:pic>
        <p:nvPicPr>
          <p:cNvPr id="8195" name="Picture 3" descr="C:\Users\ADMIN\Desktop\Житаева ФОТО\4487607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140968"/>
            <a:ext cx="3792973" cy="2682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</a:t>
            </a: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kern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Интернет-ресурс</a:t>
            </a:r>
            <a:endParaRPr lang="ru-RU" sz="2800" kern="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8197" name="Picture 5" descr="C:\Users\ADMIN\Desktop\Житаева ФОТО\4489629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4537348" cy="3209143"/>
          </a:xfrm>
          <a:prstGeom prst="rect">
            <a:avLst/>
          </a:prstGeom>
          <a:noFill/>
        </p:spPr>
      </p:pic>
      <p:pic>
        <p:nvPicPr>
          <p:cNvPr id="8198" name="Picture 6" descr="C:\Users\ADMIN\Desktop\Житаева ФОТО\4502905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645024"/>
            <a:ext cx="3757987" cy="2657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10995</TotalTime>
  <Words>448</Words>
  <Application>Microsoft Office PowerPoint</Application>
  <PresentationFormat>Экран (4:3)</PresentationFormat>
  <Paragraphs>89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 Министерство образования РМ ПОРТФОЛИО Житаевой Ирины Федоровны  педагога дополнительного образования МУДО  «Центр детского творчества №2» г.о.Саранск РМ</vt:lpstr>
      <vt:lpstr>Характеристика-представление</vt:lpstr>
      <vt:lpstr>1. Реализация образовательных программ</vt:lpstr>
      <vt:lpstr>1. Реализация образовательных программ</vt:lpstr>
      <vt:lpstr>2. Результаты участия в инновационной (экспериментальной) деятельности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  3. Участие детей в конкурсах, выставках, соревнованиях  Муниципальный  уровень</vt:lpstr>
      <vt:lpstr>4. Наличие публикаций</vt:lpstr>
      <vt:lpstr>5. Наличие авторских программ, методических пособий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7. Проведение мастер-классов, открытых мероприятий</vt:lpstr>
      <vt:lpstr>7. Проведение мастер-классов, открытых мероприятий</vt:lpstr>
      <vt:lpstr>нет</vt:lpstr>
      <vt:lpstr>9. Общественно-педагогическая  активность педагога: участие в комиссиях, педагогических сообществах, в жюри конкурсов</vt:lpstr>
      <vt:lpstr>9. Общественно-педагогическая  активность педагога</vt:lpstr>
      <vt:lpstr>9. Общественно-педагогическая  активность педагога</vt:lpstr>
      <vt:lpstr>9. Общественно-педагогическая  активность педагога</vt:lpstr>
      <vt:lpstr>9. Общественно-педагогическая  активность педагога</vt:lpstr>
      <vt:lpstr>9. Общественно-педагогическая  активность педагога: участие в комиссиях, педагогических сообществах, в жюри конкурсов</vt:lpstr>
      <vt:lpstr>10. Наставничество</vt:lpstr>
      <vt:lpstr>11. Позитивные результаты работы с детьми</vt:lpstr>
      <vt:lpstr>12. Участие в профессиональных конкурсах</vt:lpstr>
      <vt:lpstr>13. Награды и поощрения</vt:lpstr>
      <vt:lpstr>13. Награды и поощрения</vt:lpstr>
      <vt:lpstr>13. 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</dc:title>
  <dc:creator>User User</dc:creator>
  <cp:lastModifiedBy>Татьяна</cp:lastModifiedBy>
  <cp:revision>640</cp:revision>
  <cp:lastPrinted>1601-01-01T00:00:00Z</cp:lastPrinted>
  <dcterms:created xsi:type="dcterms:W3CDTF">2010-08-04T11:06:49Z</dcterms:created>
  <dcterms:modified xsi:type="dcterms:W3CDTF">2023-08-29T08:41:34Z</dcterms:modified>
</cp:coreProperties>
</file>