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68" r:id="rId5"/>
    <p:sldId id="270" r:id="rId6"/>
    <p:sldId id="267" r:id="rId7"/>
    <p:sldId id="266" r:id="rId8"/>
    <p:sldId id="265" r:id="rId9"/>
    <p:sldId id="264" r:id="rId10"/>
    <p:sldId id="263" r:id="rId11"/>
    <p:sldId id="262" r:id="rId12"/>
    <p:sldId id="261" r:id="rId13"/>
    <p:sldId id="260" r:id="rId14"/>
    <p:sldId id="259" r:id="rId15"/>
    <p:sldId id="258" r:id="rId16"/>
    <p:sldId id="271" r:id="rId17"/>
    <p:sldId id="274" r:id="rId18"/>
    <p:sldId id="275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02302-B89A-4114-9233-E9DE0B1BD9FA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3EAF1-4B1F-4BA2-A4A2-8BCDFE66E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ds05.infourok.ru/uploads/ex/113f/0007c5e6-65db8a5b/hello_html_mb3c0f2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908720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МАДОУ «Центр развития ребенка – детский сад №14»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Смотр-конкурс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«Зимняя площадка дошкольной образовательной организации»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2204864"/>
            <a:ext cx="73404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«Здравствуй,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Зимушка – Зима!»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3933056"/>
            <a:ext cx="318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(путешествие к героям сказок)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31840" y="6165304"/>
            <a:ext cx="2704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Саранск - 2021 г.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36" name="Picture 12" descr="https://i.pinimg.com/originals/e3/ab/19/e3ab19c1c02c71a3839e44e2ed32d9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0467" y="3717032"/>
            <a:ext cx="3322503" cy="2862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71800" y="5103674"/>
            <a:ext cx="34900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Здесь герой любимых сказок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Всем задание найдет.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Вот </a:t>
            </a:r>
            <a:r>
              <a:rPr lang="ru-RU" b="1" i="1" dirty="0" err="1" smtClean="0">
                <a:solidFill>
                  <a:srgbClr val="002060"/>
                </a:solidFill>
              </a:rPr>
              <a:t>Пингвинчик</a:t>
            </a:r>
            <a:r>
              <a:rPr lang="ru-RU" b="1" i="1" dirty="0" smtClean="0">
                <a:solidFill>
                  <a:srgbClr val="002060"/>
                </a:solidFill>
              </a:rPr>
              <a:t> с нетерпеньем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Попаданья в цели ждет.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Всем известный Колобок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Выход всем всегда найдет.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мария 1\Downloads\готов1.jpg"/>
          <p:cNvPicPr>
            <a:picLocks noChangeAspect="1" noChangeArrowheads="1"/>
          </p:cNvPicPr>
          <p:nvPr/>
        </p:nvPicPr>
        <p:blipFill>
          <a:blip r:embed="rId3" cstate="print"/>
          <a:srcRect l="11545" t="12594" r="14569" b="24435"/>
          <a:stretch>
            <a:fillRect/>
          </a:stretch>
        </p:blipFill>
        <p:spPr bwMode="auto">
          <a:xfrm>
            <a:off x="3491880" y="1193684"/>
            <a:ext cx="3384376" cy="2163308"/>
          </a:xfrm>
          <a:prstGeom prst="rect">
            <a:avLst/>
          </a:prstGeom>
          <a:noFill/>
        </p:spPr>
      </p:pic>
      <p:pic>
        <p:nvPicPr>
          <p:cNvPr id="6147" name="Picture 3" descr="C:\Users\мария 1\Downloads\готов.jpg"/>
          <p:cNvPicPr>
            <a:picLocks noChangeAspect="1" noChangeArrowheads="1"/>
          </p:cNvPicPr>
          <p:nvPr/>
        </p:nvPicPr>
        <p:blipFill>
          <a:blip r:embed="rId4" cstate="print"/>
          <a:srcRect t="16847"/>
          <a:stretch>
            <a:fillRect/>
          </a:stretch>
        </p:blipFill>
        <p:spPr bwMode="auto">
          <a:xfrm>
            <a:off x="5004048" y="3429000"/>
            <a:ext cx="3803576" cy="1777095"/>
          </a:xfrm>
          <a:prstGeom prst="rect">
            <a:avLst/>
          </a:prstGeom>
          <a:noFill/>
        </p:spPr>
      </p:pic>
      <p:sp>
        <p:nvSpPr>
          <p:cNvPr id="6149" name="AutoShape 5" descr="https://mail.yandex.ru/message_part/%D0%B3%D0%BE%D1%82%D0%BE%D0%B2+3.jpg?_uid=195077705&amp;name=%D0%B3%D0%BE%D1%82%D0%BE%D0%B2+3.jpg&amp;hid=1.1&amp;ids=175077435514051952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C:\Users\мария 1\Downloads\готов 3.jpg"/>
          <p:cNvPicPr>
            <a:picLocks noChangeAspect="1" noChangeArrowheads="1"/>
          </p:cNvPicPr>
          <p:nvPr/>
        </p:nvPicPr>
        <p:blipFill>
          <a:blip r:embed="rId5" cstate="print"/>
          <a:srcRect t="22296"/>
          <a:stretch>
            <a:fillRect/>
          </a:stretch>
        </p:blipFill>
        <p:spPr bwMode="auto">
          <a:xfrm>
            <a:off x="251520" y="1700808"/>
            <a:ext cx="3127595" cy="324036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7544" y="18864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Состояние участков для зимних прогулок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15816" y="5445224"/>
            <a:ext cx="305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По красивой, снежной горке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Пес-ледянка нас помчит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по всем участкам нашим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Смех веселый зазвучит.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G:\Зимние площадки 2021\16.02.2021\IMG_20210216_131426_resized_20210216_051728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3256245" cy="2442184"/>
          </a:xfrm>
          <a:prstGeom prst="rect">
            <a:avLst/>
          </a:prstGeom>
          <a:noFill/>
        </p:spPr>
      </p:pic>
      <p:pic>
        <p:nvPicPr>
          <p:cNvPr id="8195" name="Picture 3" descr="G:\Зимние площадки 2021\17022021\6c5f936c-d2ab-4b39-ad8d-f7902f662b4b.jpg"/>
          <p:cNvPicPr>
            <a:picLocks noChangeAspect="1" noChangeArrowheads="1"/>
          </p:cNvPicPr>
          <p:nvPr/>
        </p:nvPicPr>
        <p:blipFill>
          <a:blip r:embed="rId4" cstate="print"/>
          <a:srcRect l="16399" t="10933"/>
          <a:stretch>
            <a:fillRect/>
          </a:stretch>
        </p:blipFill>
        <p:spPr bwMode="auto">
          <a:xfrm>
            <a:off x="5868144" y="908720"/>
            <a:ext cx="2936776" cy="2346598"/>
          </a:xfrm>
          <a:prstGeom prst="rect">
            <a:avLst/>
          </a:prstGeom>
          <a:noFill/>
        </p:spPr>
      </p:pic>
      <p:pic>
        <p:nvPicPr>
          <p:cNvPr id="8196" name="Picture 4" descr="G:\Зимние площадки 2021\зимние площадки 1 группа 2021 год\горка.jpg"/>
          <p:cNvPicPr>
            <a:picLocks noChangeAspect="1" noChangeArrowheads="1"/>
          </p:cNvPicPr>
          <p:nvPr/>
        </p:nvPicPr>
        <p:blipFill>
          <a:blip r:embed="rId5" cstate="print"/>
          <a:srcRect l="6383" t="17021" b="20567"/>
          <a:stretch>
            <a:fillRect/>
          </a:stretch>
        </p:blipFill>
        <p:spPr bwMode="auto">
          <a:xfrm>
            <a:off x="2411760" y="3068960"/>
            <a:ext cx="4608512" cy="230425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Состояние участков для зимних прогулок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15816" y="5445224"/>
            <a:ext cx="297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Щука нам не даст скучать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Опыт будем изучать.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мария 1\Downloads\IMG-bfb46146b1607357e05731b2064b8ec9-V.jpg"/>
          <p:cNvPicPr>
            <a:picLocks noChangeAspect="1" noChangeArrowheads="1"/>
          </p:cNvPicPr>
          <p:nvPr/>
        </p:nvPicPr>
        <p:blipFill>
          <a:blip r:embed="rId3" cstate="print"/>
          <a:srcRect t="25086" r="6731" b="13164"/>
          <a:stretch>
            <a:fillRect/>
          </a:stretch>
        </p:blipFill>
        <p:spPr bwMode="auto">
          <a:xfrm>
            <a:off x="251520" y="1268760"/>
            <a:ext cx="4078579" cy="3600400"/>
          </a:xfrm>
          <a:prstGeom prst="rect">
            <a:avLst/>
          </a:prstGeom>
          <a:noFill/>
        </p:spPr>
      </p:pic>
      <p:pic>
        <p:nvPicPr>
          <p:cNvPr id="9219" name="Picture 3" descr="C:\Users\мария 1\Downloads\IMG-af24270de8325c8a0a5e035e3edddad4-V.jpg"/>
          <p:cNvPicPr>
            <a:picLocks noChangeAspect="1" noChangeArrowheads="1"/>
          </p:cNvPicPr>
          <p:nvPr/>
        </p:nvPicPr>
        <p:blipFill>
          <a:blip r:embed="rId4" cstate="print"/>
          <a:srcRect l="17958" t="4490" b="26670"/>
          <a:stretch>
            <a:fillRect/>
          </a:stretch>
        </p:blipFill>
        <p:spPr bwMode="auto">
          <a:xfrm>
            <a:off x="5436096" y="1268760"/>
            <a:ext cx="3282509" cy="36724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1560" y="18864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Состояние участков для зимних прогулок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87824" y="4869160"/>
            <a:ext cx="3519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Вот наш доктор Айболит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Экспериментом удивит.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Научит снег в цвета покрасить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участок приукрасить.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8864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Состояние участков для зимних прогулок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7" name="Picture 3" descr="C:\Users\мария 1\Downloads\IMG-20210218-WA0006.jpg"/>
          <p:cNvPicPr>
            <a:picLocks noChangeAspect="1" noChangeArrowheads="1"/>
          </p:cNvPicPr>
          <p:nvPr/>
        </p:nvPicPr>
        <p:blipFill>
          <a:blip r:embed="rId3" cstate="print"/>
          <a:srcRect l="12676" t="21919"/>
          <a:stretch>
            <a:fillRect/>
          </a:stretch>
        </p:blipFill>
        <p:spPr bwMode="auto">
          <a:xfrm>
            <a:off x="2195735" y="1268760"/>
            <a:ext cx="4908603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87824" y="4869160"/>
            <a:ext cx="2853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А Емеля, наш дружок,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Приготовил нам «пенек».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Мы его перешагнем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в кораблик попадем!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2289" name="Picture 1" descr="C:\Users\мария 1\Downloads\IMG-7ea39af832a5f7d95e0603c28e9c145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320480" cy="32403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8864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Состояние участков для зимних прогулок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2290" name="Picture 2" descr="C:\Users\мария 1\Downloads\IMG-6eeac158eb3ab112505459f27ce49ff6-V.jpg"/>
          <p:cNvPicPr>
            <a:picLocks noChangeAspect="1" noChangeArrowheads="1"/>
          </p:cNvPicPr>
          <p:nvPr/>
        </p:nvPicPr>
        <p:blipFill>
          <a:blip r:embed="rId4" cstate="print"/>
          <a:srcRect b="23421"/>
          <a:stretch>
            <a:fillRect/>
          </a:stretch>
        </p:blipFill>
        <p:spPr bwMode="auto">
          <a:xfrm>
            <a:off x="5652120" y="1124744"/>
            <a:ext cx="2693073" cy="3666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87824" y="5445224"/>
            <a:ext cx="3403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Вот нас встретил Дед </a:t>
            </a:r>
            <a:r>
              <a:rPr lang="ru-RU" b="1" i="1" dirty="0" err="1" smtClean="0">
                <a:solidFill>
                  <a:srgbClr val="002060"/>
                </a:solidFill>
              </a:rPr>
              <a:t>Мазай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Он здесь зайчиков спасал.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Нас поплыть с собою звал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на лодку трап подал.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1265" name="Picture 1" descr="G:\Зимние площадки 2021\17.02.2021\IMG_20210217_132948.jpg"/>
          <p:cNvPicPr>
            <a:picLocks noChangeAspect="1" noChangeArrowheads="1"/>
          </p:cNvPicPr>
          <p:nvPr/>
        </p:nvPicPr>
        <p:blipFill>
          <a:blip r:embed="rId3" cstate="print"/>
          <a:srcRect l="15805" t="10372" r="5169" b="723"/>
          <a:stretch>
            <a:fillRect/>
          </a:stretch>
        </p:blipFill>
        <p:spPr bwMode="auto">
          <a:xfrm>
            <a:off x="755576" y="908720"/>
            <a:ext cx="3236570" cy="4392488"/>
          </a:xfrm>
          <a:prstGeom prst="rect">
            <a:avLst/>
          </a:prstGeom>
          <a:noFill/>
        </p:spPr>
      </p:pic>
      <p:pic>
        <p:nvPicPr>
          <p:cNvPr id="11266" name="Picture 2" descr="G:\Зимние площадки 2021\17.02.2021\IMG_20210217_133008.jpg"/>
          <p:cNvPicPr>
            <a:picLocks noChangeAspect="1" noChangeArrowheads="1"/>
          </p:cNvPicPr>
          <p:nvPr/>
        </p:nvPicPr>
        <p:blipFill>
          <a:blip r:embed="rId4" cstate="print"/>
          <a:srcRect l="13508" r="3946" b="25958"/>
          <a:stretch>
            <a:fillRect/>
          </a:stretch>
        </p:blipFill>
        <p:spPr bwMode="auto">
          <a:xfrm>
            <a:off x="4716016" y="1052736"/>
            <a:ext cx="3639321" cy="2160240"/>
          </a:xfrm>
          <a:prstGeom prst="rect">
            <a:avLst/>
          </a:prstGeom>
          <a:noFill/>
        </p:spPr>
      </p:pic>
      <p:pic>
        <p:nvPicPr>
          <p:cNvPr id="11267" name="Picture 3" descr="G:\Зимние площадки 2021\17.02.2021\IMG_20210217_133017.jpg"/>
          <p:cNvPicPr>
            <a:picLocks noChangeAspect="1" noChangeArrowheads="1"/>
          </p:cNvPicPr>
          <p:nvPr/>
        </p:nvPicPr>
        <p:blipFill>
          <a:blip r:embed="rId5" cstate="print"/>
          <a:srcRect t="12500"/>
          <a:stretch>
            <a:fillRect/>
          </a:stretch>
        </p:blipFill>
        <p:spPr bwMode="auto">
          <a:xfrm>
            <a:off x="4716016" y="3284983"/>
            <a:ext cx="3600400" cy="216024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Состояние участков для зимних прогулок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59832" y="4941168"/>
            <a:ext cx="35806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Вот и Смоляной Бычок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К нам пришел на огонек!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Он принес снежков корзину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лопат чуть-чуть подкинул.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Ловкость, меткость проверяет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всю скуку отгоняет!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Состояние участков для зимних прогулок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8674" name="Picture 2" descr="G:\Зимние площадки 2021\17.02.2021\IMG-20210218-WA0005.jpg"/>
          <p:cNvPicPr>
            <a:picLocks noChangeAspect="1" noChangeArrowheads="1"/>
          </p:cNvPicPr>
          <p:nvPr/>
        </p:nvPicPr>
        <p:blipFill>
          <a:blip r:embed="rId3" cstate="print"/>
          <a:srcRect t="11535"/>
          <a:stretch>
            <a:fillRect/>
          </a:stretch>
        </p:blipFill>
        <p:spPr bwMode="auto">
          <a:xfrm>
            <a:off x="1763688" y="1700808"/>
            <a:ext cx="5447928" cy="3313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4941168"/>
            <a:ext cx="32239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Даже в зимние деньки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Мы дороги знатоки.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Машины правильно паркуем,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Все движенья согласуем.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Знанья эти не забудем,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 безопасности мы будем.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9698" name="Picture 2" descr="G:\Зимние площадки 2021\17.02.2021\IMG_20210217_131856.jpg"/>
          <p:cNvPicPr>
            <a:picLocks noChangeAspect="1" noChangeArrowheads="1"/>
          </p:cNvPicPr>
          <p:nvPr/>
        </p:nvPicPr>
        <p:blipFill>
          <a:blip r:embed="rId3" cstate="print"/>
          <a:srcRect l="5385" t="5385"/>
          <a:stretch>
            <a:fillRect/>
          </a:stretch>
        </p:blipFill>
        <p:spPr bwMode="auto">
          <a:xfrm>
            <a:off x="2051720" y="1124744"/>
            <a:ext cx="5060837" cy="37956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Состояние участков для зимних прогулок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5373216"/>
            <a:ext cx="3130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Отдохнуть пришла пора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Поиграем детвора!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Сказку вмиг мы оживим,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Сугроб в театр превратим.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Состояние участков для зимних прогулок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0722" name="Picture 2" descr="C:\Users\мария 1\Downloads\готов тере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908721"/>
            <a:ext cx="5184576" cy="4421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43808" y="2852936"/>
            <a:ext cx="36824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Чтобы быть здоровым, крепким,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Самым ловким, самым метким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 прогулку мы пойдем,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Нам погода нипочем!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Задания все преодолеем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никогда не заболеем!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Состояние участков для зимних прогулок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1746" name="Picture 2" descr="G:\Зимние площадки 2021\17022021\IMG-cd42c4afb59f95f866aced4c9fedd3d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980728"/>
            <a:ext cx="2304256" cy="1728192"/>
          </a:xfrm>
          <a:prstGeom prst="rect">
            <a:avLst/>
          </a:prstGeom>
          <a:noFill/>
        </p:spPr>
      </p:pic>
      <p:pic>
        <p:nvPicPr>
          <p:cNvPr id="31747" name="Picture 3" descr="G:\Зимние площадки 2021\17022021\IMG-566451c02ad60a75268de7b226215044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980728"/>
            <a:ext cx="2328259" cy="1746194"/>
          </a:xfrm>
          <a:prstGeom prst="rect">
            <a:avLst/>
          </a:prstGeom>
          <a:noFill/>
        </p:spPr>
      </p:pic>
      <p:pic>
        <p:nvPicPr>
          <p:cNvPr id="31748" name="Picture 4" descr="G:\Зимние площадки 2021\17022021\20210129_145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764704"/>
            <a:ext cx="1584176" cy="1993189"/>
          </a:xfrm>
          <a:prstGeom prst="rect">
            <a:avLst/>
          </a:prstGeom>
          <a:noFill/>
        </p:spPr>
      </p:pic>
      <p:pic>
        <p:nvPicPr>
          <p:cNvPr id="31749" name="Picture 5" descr="G:\Зимние площадки 2021\группа №13\31b9343e-911d-422c-a107-f4892ece24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836712"/>
            <a:ext cx="1566174" cy="2088232"/>
          </a:xfrm>
          <a:prstGeom prst="rect">
            <a:avLst/>
          </a:prstGeom>
          <a:noFill/>
        </p:spPr>
      </p:pic>
      <p:pic>
        <p:nvPicPr>
          <p:cNvPr id="31750" name="Picture 6" descr="G:\Зимние площадки 2021\зимние площадки 1 группа 2021 год — копия\зона экспериментирован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2924944"/>
            <a:ext cx="2339752" cy="1754814"/>
          </a:xfrm>
          <a:prstGeom prst="rect">
            <a:avLst/>
          </a:prstGeom>
          <a:noFill/>
        </p:spPr>
      </p:pic>
      <p:pic>
        <p:nvPicPr>
          <p:cNvPr id="31751" name="Picture 7" descr="G:\Зимние площадки 2021\зимние площадки 1 группа 2021 год — копия\катание с горки.jpg"/>
          <p:cNvPicPr>
            <a:picLocks noChangeAspect="1" noChangeArrowheads="1"/>
          </p:cNvPicPr>
          <p:nvPr/>
        </p:nvPicPr>
        <p:blipFill>
          <a:blip r:embed="rId8" cstate="print"/>
          <a:srcRect l="3430" r="5676" b="15394"/>
          <a:stretch>
            <a:fillRect/>
          </a:stretch>
        </p:blipFill>
        <p:spPr bwMode="auto">
          <a:xfrm>
            <a:off x="251520" y="2996952"/>
            <a:ext cx="2448272" cy="1709171"/>
          </a:xfrm>
          <a:prstGeom prst="rect">
            <a:avLst/>
          </a:prstGeom>
          <a:noFill/>
        </p:spPr>
      </p:pic>
      <p:pic>
        <p:nvPicPr>
          <p:cNvPr id="31752" name="Picture 8" descr="G:\Зимние площадки 2021\группа №7\20210122_105508.jpg"/>
          <p:cNvPicPr>
            <a:picLocks noChangeAspect="1" noChangeArrowheads="1"/>
          </p:cNvPicPr>
          <p:nvPr/>
        </p:nvPicPr>
        <p:blipFill>
          <a:blip r:embed="rId9" cstate="print"/>
          <a:srcRect l="27399"/>
          <a:stretch>
            <a:fillRect/>
          </a:stretch>
        </p:blipFill>
        <p:spPr bwMode="auto">
          <a:xfrm>
            <a:off x="6228184" y="4941168"/>
            <a:ext cx="2582315" cy="1728192"/>
          </a:xfrm>
          <a:prstGeom prst="rect">
            <a:avLst/>
          </a:prstGeom>
          <a:noFill/>
        </p:spPr>
      </p:pic>
      <p:pic>
        <p:nvPicPr>
          <p:cNvPr id="31753" name="Picture 9" descr="G:\Зимние площадки 2021\группа №7\20210122_112057.jpg"/>
          <p:cNvPicPr>
            <a:picLocks noChangeAspect="1" noChangeArrowheads="1"/>
          </p:cNvPicPr>
          <p:nvPr/>
        </p:nvPicPr>
        <p:blipFill>
          <a:blip r:embed="rId10" cstate="print"/>
          <a:srcRect l="35302" r="8536"/>
          <a:stretch>
            <a:fillRect/>
          </a:stretch>
        </p:blipFill>
        <p:spPr bwMode="auto">
          <a:xfrm rot="5400000">
            <a:off x="3269811" y="4763723"/>
            <a:ext cx="2244338" cy="1944216"/>
          </a:xfrm>
          <a:prstGeom prst="rect">
            <a:avLst/>
          </a:prstGeom>
          <a:noFill/>
        </p:spPr>
      </p:pic>
      <p:pic>
        <p:nvPicPr>
          <p:cNvPr id="31754" name="Picture 10" descr="G:\Зимние площадки 2021\группа №11\IMG-bddc687d579c0e478140c141b1c1b559-V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4797152"/>
            <a:ext cx="2494923" cy="1871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692696"/>
            <a:ext cx="84249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путешествия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благоприятных условий  для прогулок в зимний период на территории дошкольной организации, повышения двигательной активности воспитанников в условиях детского сада,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укрепление здоровья, профилактика утомления, физическое и умственное развитие детей, восстановление сниженных в процессе деятельности функциональных ресурсов организма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492896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путешествия: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оказывать закаливающее воздействие на организм в естественных условиях;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 способствовать повышению уровня физической подготовленности детей дошкольного возраста;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 оптимизировать двигательную активность детей;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формирование культуры здорового образа жизни у детей дошкольного возраста;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• способствовать познавательно-речевому, художественно-эстетическому, социально-личностному развитию детей.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закрепить знания о зимних видах спорта;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закрепить знания о героях разных сказок;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развивать интерес к изменениям, происходящим в природе;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воспитывать любовь к природе.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031"/>
          <a:stretch/>
        </p:blipFill>
        <p:spPr bwMode="auto">
          <a:xfrm>
            <a:off x="827584" y="908720"/>
            <a:ext cx="2455672" cy="2880320"/>
          </a:xfrm>
          <a:prstGeom prst="rect">
            <a:avLst/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358"/>
          <a:stretch/>
        </p:blipFill>
        <p:spPr bwMode="auto">
          <a:xfrm>
            <a:off x="3779912" y="1700808"/>
            <a:ext cx="2130182" cy="3096344"/>
          </a:xfrm>
          <a:prstGeom prst="rect">
            <a:avLst/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Заведующая\Desktop\Зимние площадки\13 гр участок\13 группа\IMG-20200221-WA0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86" b="8914"/>
          <a:stretch/>
        </p:blipFill>
        <p:spPr bwMode="auto">
          <a:xfrm>
            <a:off x="6228184" y="1124744"/>
            <a:ext cx="2457993" cy="2520280"/>
          </a:xfrm>
          <a:prstGeom prst="rect">
            <a:avLst/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Работа с родителями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5301208"/>
            <a:ext cx="3858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Родители нам помогают,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Без внимания не оставляют.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Каждый будет очень рад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Сделать в снежный вал свой вклад.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Состояние территории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МАДОУ «Центр развития ребенка – детский сад №14»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836712"/>
            <a:ext cx="5796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Обеспечение безопасности на территории МАДОУ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4941168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Здравствуй, Зимушка-Зима!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Очень ждали мы тебя!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Садик наш, ну всем хорош!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Здесь сосулек не найдешь,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дорожек скользких нет,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И </a:t>
            </a:r>
            <a:r>
              <a:rPr lang="ru-RU" b="1" i="1" dirty="0" err="1" smtClean="0">
                <a:solidFill>
                  <a:srgbClr val="002060"/>
                </a:solidFill>
              </a:rPr>
              <a:t>поребрик</a:t>
            </a:r>
            <a:r>
              <a:rPr lang="ru-RU" b="1" i="1" dirty="0" smtClean="0">
                <a:solidFill>
                  <a:srgbClr val="002060"/>
                </a:solidFill>
              </a:rPr>
              <a:t> виден след.</a:t>
            </a:r>
          </a:p>
        </p:txBody>
      </p:sp>
      <p:pic>
        <p:nvPicPr>
          <p:cNvPr id="13313" name="Picture 1" descr="C:\Users\мария 1\Downloads\IMG-2bf760332f2d97f5ffea4e37071bd792-V.jpg"/>
          <p:cNvPicPr>
            <a:picLocks noChangeAspect="1" noChangeArrowheads="1"/>
          </p:cNvPicPr>
          <p:nvPr/>
        </p:nvPicPr>
        <p:blipFill>
          <a:blip r:embed="rId3" cstate="print"/>
          <a:srcRect t="26496"/>
          <a:stretch>
            <a:fillRect/>
          </a:stretch>
        </p:blipFill>
        <p:spPr bwMode="auto">
          <a:xfrm>
            <a:off x="467544" y="1268760"/>
            <a:ext cx="2232249" cy="2187720"/>
          </a:xfrm>
          <a:prstGeom prst="rect">
            <a:avLst/>
          </a:prstGeom>
          <a:noFill/>
        </p:spPr>
      </p:pic>
      <p:pic>
        <p:nvPicPr>
          <p:cNvPr id="13314" name="Picture 2" descr="C:\Users\мария 1\Downloads\IMG-b8cb4a0620958108cd77a315c56e3911-V.jpg"/>
          <p:cNvPicPr>
            <a:picLocks noChangeAspect="1" noChangeArrowheads="1"/>
          </p:cNvPicPr>
          <p:nvPr/>
        </p:nvPicPr>
        <p:blipFill>
          <a:blip r:embed="rId4" cstate="print"/>
          <a:srcRect t="10918" r="26978" b="40779"/>
          <a:stretch>
            <a:fillRect/>
          </a:stretch>
        </p:blipFill>
        <p:spPr bwMode="auto">
          <a:xfrm>
            <a:off x="3275856" y="1628800"/>
            <a:ext cx="2449286" cy="2160240"/>
          </a:xfrm>
          <a:prstGeom prst="rect">
            <a:avLst/>
          </a:prstGeom>
          <a:noFill/>
        </p:spPr>
      </p:pic>
      <p:pic>
        <p:nvPicPr>
          <p:cNvPr id="13315" name="Picture 3" descr="C:\Users\мария 1\Downloads\IMG-cc8ecc7a37ef9ecfc593dd8632b30dcb-V.jpg"/>
          <p:cNvPicPr>
            <a:picLocks noChangeAspect="1" noChangeArrowheads="1"/>
          </p:cNvPicPr>
          <p:nvPr/>
        </p:nvPicPr>
        <p:blipFill>
          <a:blip r:embed="rId5" cstate="print"/>
          <a:srcRect t="28806"/>
          <a:stretch>
            <a:fillRect/>
          </a:stretch>
        </p:blipFill>
        <p:spPr bwMode="auto">
          <a:xfrm>
            <a:off x="6300192" y="1268760"/>
            <a:ext cx="2249742" cy="2135560"/>
          </a:xfrm>
          <a:prstGeom prst="rect">
            <a:avLst/>
          </a:prstGeom>
          <a:noFill/>
        </p:spPr>
      </p:pic>
      <p:pic>
        <p:nvPicPr>
          <p:cNvPr id="13316" name="Picture 4" descr="C:\Users\мария 1\Downloads\IMG-fb2aa6865f2b50d6dd82b4081652cca3-V.jpg"/>
          <p:cNvPicPr>
            <a:picLocks noChangeAspect="1" noChangeArrowheads="1"/>
          </p:cNvPicPr>
          <p:nvPr/>
        </p:nvPicPr>
        <p:blipFill>
          <a:blip r:embed="rId6" cstate="print"/>
          <a:srcRect t="32749" r="22182" b="17761"/>
          <a:stretch>
            <a:fillRect/>
          </a:stretch>
        </p:blipFill>
        <p:spPr bwMode="auto">
          <a:xfrm>
            <a:off x="369714" y="4437112"/>
            <a:ext cx="2258070" cy="1914758"/>
          </a:xfrm>
          <a:prstGeom prst="rect">
            <a:avLst/>
          </a:prstGeom>
          <a:noFill/>
        </p:spPr>
      </p:pic>
      <p:pic>
        <p:nvPicPr>
          <p:cNvPr id="13317" name="Picture 5" descr="C:\Users\мария 1\Downloads\IMG-bed964f6a6e35bab5e65ac6fab168bb0-V.jpg"/>
          <p:cNvPicPr>
            <a:picLocks noChangeAspect="1" noChangeArrowheads="1"/>
          </p:cNvPicPr>
          <p:nvPr/>
        </p:nvPicPr>
        <p:blipFill>
          <a:blip r:embed="rId7" cstate="print"/>
          <a:srcRect l="17500" t="40425" r="18335" b="34376"/>
          <a:stretch>
            <a:fillRect/>
          </a:stretch>
        </p:blipFill>
        <p:spPr bwMode="auto">
          <a:xfrm>
            <a:off x="6516216" y="4581128"/>
            <a:ext cx="2200244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188640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Состояние зимних спортивных площадок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МАДОУ «Центр развития ребенка – детский сад №14»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29698" name="Picture 2" descr="G:\Зимние площадки 2021\17.02.2021\IMG_20210217_132307_resized_20210218_111037664.jpg"/>
          <p:cNvPicPr>
            <a:picLocks noChangeAspect="1" noChangeArrowheads="1"/>
          </p:cNvPicPr>
          <p:nvPr/>
        </p:nvPicPr>
        <p:blipFill>
          <a:blip r:embed="rId3" cstate="print"/>
          <a:srcRect l="13725" t="20915"/>
          <a:stretch>
            <a:fillRect/>
          </a:stretch>
        </p:blipFill>
        <p:spPr bwMode="auto">
          <a:xfrm>
            <a:off x="539552" y="1556792"/>
            <a:ext cx="3561122" cy="26642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59832" y="4509120"/>
            <a:ext cx="31818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Все спортивные площадки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 соответствии, в порядке.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Здесь совсем мы не скучаем,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Весело в хоккей играем!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G:\Зимние площадки 2021\17.02.2021\IMG_20210217_132258_resized_20210218_111032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556792"/>
            <a:ext cx="3648405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G:\Зимние площадки 2021\17.02.2021\IMG_20210217_124951.jpg"/>
          <p:cNvPicPr>
            <a:picLocks noChangeAspect="1" noChangeArrowheads="1"/>
          </p:cNvPicPr>
          <p:nvPr/>
        </p:nvPicPr>
        <p:blipFill>
          <a:blip r:embed="rId3" cstate="print"/>
          <a:srcRect l="8929" t="4762" r="3571" b="4762"/>
          <a:stretch>
            <a:fillRect/>
          </a:stretch>
        </p:blipFill>
        <p:spPr bwMode="auto">
          <a:xfrm>
            <a:off x="683568" y="620688"/>
            <a:ext cx="4271212" cy="33123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59832" y="4653136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Снеговик, дружочек наш!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У него большой багаж.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Всем веселье обещает,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Настроение подарит.</a:t>
            </a:r>
          </a:p>
        </p:txBody>
      </p:sp>
      <p:pic>
        <p:nvPicPr>
          <p:cNvPr id="7170" name="Picture 2" descr="C:\Users\мария 1\Downloads\готов2.jpg"/>
          <p:cNvPicPr>
            <a:picLocks noChangeAspect="1" noChangeArrowheads="1"/>
          </p:cNvPicPr>
          <p:nvPr/>
        </p:nvPicPr>
        <p:blipFill>
          <a:blip r:embed="rId4" cstate="print"/>
          <a:srcRect t="11218"/>
          <a:stretch>
            <a:fillRect/>
          </a:stretch>
        </p:blipFill>
        <p:spPr bwMode="auto">
          <a:xfrm>
            <a:off x="5292080" y="548680"/>
            <a:ext cx="3408274" cy="3419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87824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По скользящей, по дорожке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Катят весело сапожки</a:t>
            </a:r>
          </a:p>
        </p:txBody>
      </p:sp>
      <p:pic>
        <p:nvPicPr>
          <p:cNvPr id="2050" name="Picture 2" descr="G:\Зимние площадки 2021\17.02.2021\IMG_20210212_125342.jpg"/>
          <p:cNvPicPr>
            <a:picLocks noChangeAspect="1" noChangeArrowheads="1"/>
          </p:cNvPicPr>
          <p:nvPr/>
        </p:nvPicPr>
        <p:blipFill>
          <a:blip r:embed="rId3" cstate="print"/>
          <a:srcRect t="16317" b="29839"/>
          <a:stretch>
            <a:fillRect/>
          </a:stretch>
        </p:blipFill>
        <p:spPr bwMode="auto">
          <a:xfrm>
            <a:off x="467544" y="620688"/>
            <a:ext cx="3309885" cy="2376264"/>
          </a:xfrm>
          <a:prstGeom prst="rect">
            <a:avLst/>
          </a:prstGeom>
          <a:noFill/>
        </p:spPr>
      </p:pic>
      <p:pic>
        <p:nvPicPr>
          <p:cNvPr id="2051" name="Picture 3" descr="G:\Зимние площадки 2021\17.02.2021\IMG_20210212_125837.jpg"/>
          <p:cNvPicPr>
            <a:picLocks noChangeAspect="1" noChangeArrowheads="1"/>
          </p:cNvPicPr>
          <p:nvPr/>
        </p:nvPicPr>
        <p:blipFill>
          <a:blip r:embed="rId4" cstate="print"/>
          <a:srcRect l="10256" t="20513"/>
          <a:stretch>
            <a:fillRect/>
          </a:stretch>
        </p:blipFill>
        <p:spPr bwMode="auto">
          <a:xfrm>
            <a:off x="5148064" y="548680"/>
            <a:ext cx="3360374" cy="2592288"/>
          </a:xfrm>
          <a:prstGeom prst="rect">
            <a:avLst/>
          </a:prstGeom>
          <a:noFill/>
        </p:spPr>
      </p:pic>
      <p:pic>
        <p:nvPicPr>
          <p:cNvPr id="2052" name="Picture 4" descr="C:\Users\мария 1\Downloads\готово скольж.jpg"/>
          <p:cNvPicPr>
            <a:picLocks noChangeAspect="1" noChangeArrowheads="1"/>
          </p:cNvPicPr>
          <p:nvPr/>
        </p:nvPicPr>
        <p:blipFill>
          <a:blip r:embed="rId5" cstate="print"/>
          <a:srcRect b="7163"/>
          <a:stretch>
            <a:fillRect/>
          </a:stretch>
        </p:blipFill>
        <p:spPr bwMode="auto">
          <a:xfrm>
            <a:off x="3059832" y="2204864"/>
            <a:ext cx="2631719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G:\Зимние площадки 2021\17.02.2021\IMG_20210217_132806_resized_20210218_111031527.jpg"/>
          <p:cNvPicPr>
            <a:picLocks noChangeAspect="1" noChangeArrowheads="1"/>
          </p:cNvPicPr>
          <p:nvPr/>
        </p:nvPicPr>
        <p:blipFill>
          <a:blip r:embed="rId3" cstate="print"/>
          <a:srcRect t="11887" b="13394"/>
          <a:stretch>
            <a:fillRect/>
          </a:stretch>
        </p:blipFill>
        <p:spPr bwMode="auto">
          <a:xfrm>
            <a:off x="5220072" y="1124744"/>
            <a:ext cx="3312368" cy="329995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15816" y="4509120"/>
            <a:ext cx="3127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Зимний спорт не забываем,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Вместе дружно повторяем.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Звонкая лыжня нас ждет,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Покататься всех зовет.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G:\Зимние площадки 2021\17.02.2021\IMG_20210217_132714_resized_20210218_111036440.jpg"/>
          <p:cNvPicPr>
            <a:picLocks noChangeAspect="1" noChangeArrowheads="1"/>
          </p:cNvPicPr>
          <p:nvPr/>
        </p:nvPicPr>
        <p:blipFill>
          <a:blip r:embed="rId4" cstate="print"/>
          <a:srcRect l="21029" t="19565" r="8862"/>
          <a:stretch>
            <a:fillRect/>
          </a:stretch>
        </p:blipFill>
        <p:spPr bwMode="auto">
          <a:xfrm>
            <a:off x="467544" y="1196752"/>
            <a:ext cx="3598454" cy="30963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188640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Состояние зимних спортивных площадок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МАДОУ «Центр развития ребенка – детский сад №14»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C:\Users\мария 1\Downloads\IMG-5e77fa5d3707314299a61fd92a0710c2-V.jpg"/>
          <p:cNvPicPr>
            <a:picLocks noChangeAspect="1" noChangeArrowheads="1"/>
          </p:cNvPicPr>
          <p:nvPr/>
        </p:nvPicPr>
        <p:blipFill>
          <a:blip r:embed="rId3" cstate="print"/>
          <a:srcRect t="7959" b="22001"/>
          <a:stretch>
            <a:fillRect/>
          </a:stretch>
        </p:blipFill>
        <p:spPr bwMode="auto">
          <a:xfrm>
            <a:off x="5508104" y="980728"/>
            <a:ext cx="3084311" cy="2880320"/>
          </a:xfrm>
          <a:prstGeom prst="rect">
            <a:avLst/>
          </a:prstGeom>
          <a:noFill/>
        </p:spPr>
      </p:pic>
      <p:pic>
        <p:nvPicPr>
          <p:cNvPr id="4098" name="Picture 2" descr="G:\Зимние площадки 2021\17.02.2021\IMG_20210212_125753.jpg"/>
          <p:cNvPicPr>
            <a:picLocks noChangeAspect="1" noChangeArrowheads="1"/>
          </p:cNvPicPr>
          <p:nvPr/>
        </p:nvPicPr>
        <p:blipFill>
          <a:blip r:embed="rId4" cstate="print"/>
          <a:srcRect l="27304" t="27304" b="15357"/>
          <a:stretch>
            <a:fillRect/>
          </a:stretch>
        </p:blipFill>
        <p:spPr bwMode="auto">
          <a:xfrm>
            <a:off x="323528" y="980728"/>
            <a:ext cx="2875752" cy="3024336"/>
          </a:xfrm>
          <a:prstGeom prst="rect">
            <a:avLst/>
          </a:prstGeom>
          <a:noFill/>
        </p:spPr>
      </p:pic>
      <p:pic>
        <p:nvPicPr>
          <p:cNvPr id="4099" name="Picture 3" descr="G:\Зимние площадки 2021\17.02.2021\IMG_20210211_133031.jpg"/>
          <p:cNvPicPr>
            <a:picLocks noChangeAspect="1" noChangeArrowheads="1"/>
          </p:cNvPicPr>
          <p:nvPr/>
        </p:nvPicPr>
        <p:blipFill>
          <a:blip r:embed="rId5" cstate="print"/>
          <a:srcRect l="5702" t="26938" r="4970" b="17310"/>
          <a:stretch>
            <a:fillRect/>
          </a:stretch>
        </p:blipFill>
        <p:spPr bwMode="auto">
          <a:xfrm>
            <a:off x="2771800" y="3645024"/>
            <a:ext cx="3384376" cy="15841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5103674"/>
            <a:ext cx="36559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Расслабляться нам нельзя,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Ждет препятствий здесь тропа.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Перешагивая дружно,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 лабиринт попасть нам нужно.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Занимаясь на площадке,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Со здоровьем все в порядке!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0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Состояние зимних спортивных площадок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МАДОУ «Центр развития ребенка – детский сад №14»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мария 1\Desktop\Christmas_Snowflakes_Template_greeting_card_567273_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33265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Состояние участков для зимних прогулок детей 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МАДОУ «Центр развития ребенка – детский сад №14»</a:t>
            </a:r>
            <a:endParaRPr lang="ru-RU" sz="2400" i="1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5445224"/>
            <a:ext cx="3259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На участках для прогулок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Много разного нас ждет.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Каждый вал, без исключенья,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Свое нашел предназначенье!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G:\Зимние площадки 2021\17.02.2021\IMG_20210216_140351.jpg"/>
          <p:cNvPicPr>
            <a:picLocks noChangeAspect="1" noChangeArrowheads="1"/>
          </p:cNvPicPr>
          <p:nvPr/>
        </p:nvPicPr>
        <p:blipFill>
          <a:blip r:embed="rId3" cstate="print"/>
          <a:srcRect l="9286" b="13333"/>
          <a:stretch>
            <a:fillRect/>
          </a:stretch>
        </p:blipFill>
        <p:spPr bwMode="auto">
          <a:xfrm>
            <a:off x="323529" y="1340768"/>
            <a:ext cx="2952328" cy="2232248"/>
          </a:xfrm>
          <a:prstGeom prst="rect">
            <a:avLst/>
          </a:prstGeom>
          <a:noFill/>
        </p:spPr>
      </p:pic>
      <p:pic>
        <p:nvPicPr>
          <p:cNvPr id="5123" name="Picture 3" descr="G:\Зимние площадки 2021\зимние площадки 1 группа 2021 год\цель для метания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132856"/>
            <a:ext cx="2258616" cy="3011488"/>
          </a:xfrm>
          <a:prstGeom prst="rect">
            <a:avLst/>
          </a:prstGeom>
          <a:noFill/>
        </p:spPr>
      </p:pic>
      <p:pic>
        <p:nvPicPr>
          <p:cNvPr id="5124" name="Picture 4" descr="G:\Зимние площадки 2021\17022021\цель для метан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412776"/>
            <a:ext cx="2819759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792</Words>
  <Application>Microsoft Office PowerPoint</Application>
  <PresentationFormat>Экран (4:3)</PresentationFormat>
  <Paragraphs>132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51</cp:revision>
  <dcterms:created xsi:type="dcterms:W3CDTF">2021-02-18T19:07:52Z</dcterms:created>
  <dcterms:modified xsi:type="dcterms:W3CDTF">2021-02-20T06:21:18Z</dcterms:modified>
</cp:coreProperties>
</file>